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9" r:id="rId5"/>
  </p:sldIdLst>
  <p:sldSz cx="9906000" cy="6858000" type="A4"/>
  <p:notesSz cx="6797675" cy="9982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28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356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43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913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058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34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471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445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606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1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82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AD41F-09B1-4664-B259-E7D232A5C9D8}" type="datetimeFigureOut">
              <a:rPr lang="en-GB" smtClean="0"/>
              <a:t>10/01/2023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305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gif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5411717" y="104226"/>
            <a:ext cx="2584644" cy="1037068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200" b="1" u="sng" dirty="0">
                <a:cs typeface="Calibri"/>
              </a:rPr>
              <a:t>Key Dates</a:t>
            </a:r>
          </a:p>
          <a:p>
            <a:pPr algn="l" rtl="0" fontAlgn="base"/>
            <a:r>
              <a:rPr lang="en-GB" sz="1200" b="1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Thur</a:t>
            </a:r>
            <a:r>
              <a:rPr lang="en-GB" sz="12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12</a:t>
            </a:r>
            <a:r>
              <a:rPr lang="en-GB" sz="1200" b="1" i="0" u="none" strike="noStrike" baseline="300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</a:t>
            </a:r>
            <a:r>
              <a:rPr lang="en-GB" sz="12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200" b="1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January – Athlete Visit</a:t>
            </a:r>
          </a:p>
          <a:p>
            <a:pPr algn="l" rtl="0" fontAlgn="base"/>
            <a:r>
              <a:rPr lang="en-GB" sz="12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Fri 13th January - Aiming High Day</a:t>
            </a:r>
            <a:r>
              <a:rPr lang="en-US" sz="1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1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2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Sun 22nd January -  Chinese New Year</a:t>
            </a:r>
            <a:r>
              <a:rPr lang="en-US" sz="1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1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2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Tues 21st January - Shrove Tuesday</a:t>
            </a:r>
            <a:endParaRPr lang="en-GB" sz="1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47" y="81879"/>
            <a:ext cx="1088550" cy="10885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93675" y="4417139"/>
            <a:ext cx="4681833" cy="2292935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u="sng" dirty="0"/>
              <a:t>Home Learning</a:t>
            </a:r>
          </a:p>
          <a:p>
            <a:r>
              <a:rPr lang="en-GB" sz="1300" dirty="0"/>
              <a:t>You should be completing these tasks at least </a:t>
            </a:r>
            <a:r>
              <a:rPr lang="en-GB" sz="1300" b="1" dirty="0"/>
              <a:t>3 times </a:t>
            </a:r>
            <a:r>
              <a:rPr lang="en-GB" sz="1300" dirty="0"/>
              <a:t>a week. These are all key parts of your learning jigsaw.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Practising your times tables and number facts (TT Rockstars)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Practising your spellings (Spelling Shed)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Learning facts from your Knowledge Organisers (Showbie)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Reading – this should be done </a:t>
            </a:r>
            <a:r>
              <a:rPr lang="en-GB" sz="1300" b="1" dirty="0"/>
              <a:t>every day </a:t>
            </a:r>
            <a:r>
              <a:rPr lang="en-GB" sz="1300" dirty="0"/>
              <a:t>(Pick –a-tale)</a:t>
            </a:r>
            <a:endParaRPr lang="en-GB" sz="13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300" b="1" dirty="0"/>
          </a:p>
          <a:p>
            <a:r>
              <a:rPr lang="en-GB" sz="1300" dirty="0"/>
              <a:t>Your teacher </a:t>
            </a:r>
            <a:r>
              <a:rPr lang="en-GB" sz="1300" u="sng" dirty="0"/>
              <a:t>will</a:t>
            </a:r>
            <a:r>
              <a:rPr lang="en-GB" sz="1300" dirty="0"/>
              <a:t> give you extra learning to be completed at home, for example, a maths/reading task. These can be completed on </a:t>
            </a:r>
            <a:r>
              <a:rPr lang="en-GB" sz="1300" dirty="0" err="1"/>
              <a:t>showbie</a:t>
            </a:r>
            <a:r>
              <a:rPr lang="en-GB" sz="1300" dirty="0"/>
              <a:t> or in your jigsaw book.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60187" y="114636"/>
            <a:ext cx="2102429" cy="9936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200" b="1" u="sng" dirty="0"/>
              <a:t>Reading</a:t>
            </a:r>
          </a:p>
          <a:p>
            <a:r>
              <a:rPr lang="en-GB" sz="1200" dirty="0"/>
              <a:t>Welcome to </a:t>
            </a:r>
          </a:p>
          <a:p>
            <a:r>
              <a:rPr lang="en-GB" sz="1200" dirty="0"/>
              <a:t>Nowhere by</a:t>
            </a:r>
          </a:p>
          <a:p>
            <a:r>
              <a:rPr lang="en-GB" sz="1200" dirty="0"/>
              <a:t> Elizabeth Laird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13" name="Rectangle 12"/>
          <p:cNvSpPr/>
          <p:nvPr/>
        </p:nvSpPr>
        <p:spPr>
          <a:xfrm>
            <a:off x="3725379" y="24792"/>
            <a:ext cx="1610972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Year 6</a:t>
            </a:r>
          </a:p>
          <a:p>
            <a:pPr algn="ctr"/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Spring 1</a:t>
            </a:r>
            <a:endParaRPr lang="en-US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6729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300" b="1" u="sng" dirty="0"/>
              <a:t>Writing</a:t>
            </a:r>
          </a:p>
          <a:p>
            <a:r>
              <a:rPr lang="en-GB" sz="1300" dirty="0"/>
              <a:t>We will write:</a:t>
            </a:r>
          </a:p>
          <a:p>
            <a:r>
              <a:rPr lang="en-GB" sz="1300" dirty="0">
                <a:cs typeface="Calibri" panose="020F0502020204030204"/>
              </a:rPr>
              <a:t>-A newspaper article to inform our reader about refugees moving to a new place</a:t>
            </a:r>
          </a:p>
          <a:p>
            <a:r>
              <a:rPr lang="en-GB" sz="1300" dirty="0">
                <a:cs typeface="Calibri" panose="020F0502020204030204"/>
              </a:rPr>
              <a:t>-A poem about refugees.</a:t>
            </a:r>
          </a:p>
          <a:p>
            <a:endParaRPr lang="en-GB" sz="1300" dirty="0">
              <a:cs typeface="Calibri" panose="020F0502020204030204"/>
            </a:endParaRPr>
          </a:p>
        </p:txBody>
      </p:sp>
      <p:pic>
        <p:nvPicPr>
          <p:cNvPr id="16" name="Picture 20" descr="Notepad  Clip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151" y="2466828"/>
            <a:ext cx="477086" cy="47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906146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Maths</a:t>
            </a:r>
          </a:p>
          <a:p>
            <a:r>
              <a:rPr lang="en-GB" sz="1200" dirty="0"/>
              <a:t>In maths we will:</a:t>
            </a:r>
          </a:p>
          <a:p>
            <a:endParaRPr lang="en-GB" sz="1200" dirty="0"/>
          </a:p>
          <a:p>
            <a:r>
              <a:rPr lang="en-GB" sz="1200" dirty="0"/>
              <a:t>-Calculate using Fractions, decimals and percentages</a:t>
            </a:r>
          </a:p>
          <a:p>
            <a:r>
              <a:rPr lang="en-GB" sz="1200" dirty="0"/>
              <a:t>-Practice our arithmetic skills on a weekly basis</a:t>
            </a:r>
          </a:p>
          <a:p>
            <a:r>
              <a:rPr lang="en-GB" sz="1200" dirty="0"/>
              <a:t>-Learn about ratio and proportion.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18" name="Picture 14" descr="Math Clip 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862" y="1326140"/>
            <a:ext cx="681999" cy="62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>
            <a:spLocks noChangeAspect="1"/>
          </p:cNvSpPr>
          <p:nvPr/>
        </p:nvSpPr>
        <p:spPr>
          <a:xfrm>
            <a:off x="152674" y="3108751"/>
            <a:ext cx="3241353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Science</a:t>
            </a:r>
          </a:p>
          <a:p>
            <a:pPr>
              <a:lnSpc>
                <a:spcPct val="120000"/>
              </a:lnSpc>
            </a:pPr>
            <a:r>
              <a:rPr lang="en-GB" sz="1200" dirty="0"/>
              <a:t>In Science, we are focusing on learning about Electricity. We will build our knowledge from Year 4 and then do various experiments to apply our knowledge. 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0" name="Picture 4" descr="Scienc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55258" y="3984414"/>
            <a:ext cx="208178" cy="244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480346" y="3121596"/>
            <a:ext cx="3241352" cy="12093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History</a:t>
            </a:r>
          </a:p>
          <a:p>
            <a:r>
              <a:rPr lang="en-GB" sz="1200" dirty="0"/>
              <a:t>In history, we will learn about the Windrush generation. We will learn about migration and why Eastern Europeans migrated to Britain.</a:t>
            </a:r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2" name="Picture 6" descr="Image result for clipart history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500" y="3930477"/>
            <a:ext cx="1293218" cy="28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6782295" y="3157688"/>
            <a:ext cx="3034808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Geography</a:t>
            </a:r>
          </a:p>
          <a:p>
            <a:r>
              <a:rPr lang="en-GB" sz="1200" dirty="0"/>
              <a:t>In geography, we will learn about Slovakia  </a:t>
            </a:r>
          </a:p>
          <a:p>
            <a:r>
              <a:rPr lang="en-GB" sz="1200" dirty="0"/>
              <a:t>including famous landmarks. We will make comparisons with UK and also talk about migration.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4" name="Picture 12" descr="World earth clip art free clipart images wikiclipar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29876" y="3807335"/>
            <a:ext cx="423654" cy="40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5635563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300" b="1" u="sng" dirty="0"/>
              <a:t>PSHE and RHE</a:t>
            </a:r>
          </a:p>
          <a:p>
            <a:r>
              <a:rPr lang="en-GB" sz="1300" dirty="0"/>
              <a:t>-In PSHE we are focusing on Aiming High and will enjoy activities on</a:t>
            </a:r>
            <a:endParaRPr lang="en-GB" sz="1300" dirty="0">
              <a:cs typeface="Calibri"/>
            </a:endParaRPr>
          </a:p>
          <a:p>
            <a:r>
              <a:rPr lang="en-GB" sz="1300" dirty="0"/>
              <a:t>‘Aiming High Day’</a:t>
            </a:r>
            <a:endParaRPr lang="en-GB" sz="1200" dirty="0"/>
          </a:p>
          <a:p>
            <a:r>
              <a:rPr lang="en-GB" sz="1300" dirty="0">
                <a:cs typeface="Calibri"/>
              </a:rPr>
              <a:t>-We will also learn about internet safety.</a:t>
            </a:r>
          </a:p>
          <a:p>
            <a:endParaRPr lang="en-GB" sz="1200" dirty="0"/>
          </a:p>
          <a:p>
            <a:endParaRPr lang="en-GB" sz="1200" dirty="0">
              <a:cs typeface="Calibri" panose="020F0502020204030204"/>
            </a:endParaRPr>
          </a:p>
        </p:txBody>
      </p:sp>
      <p:pic>
        <p:nvPicPr>
          <p:cNvPr id="26" name="Picture 16" descr="http://www.elmwood-inf.croydon.sch.uk/wp-content/uploads/psh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929" y="2551996"/>
            <a:ext cx="644195" cy="435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107045" y="24792"/>
            <a:ext cx="1668463" cy="269304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u="sng" dirty="0"/>
              <a:t>PE Kits </a:t>
            </a:r>
          </a:p>
          <a:p>
            <a:r>
              <a:rPr lang="en-GB" sz="1300" dirty="0"/>
              <a:t>Our PE days are: </a:t>
            </a:r>
            <a:r>
              <a:rPr lang="en-GB" sz="1300" dirty="0">
                <a:solidFill>
                  <a:srgbClr val="FF0000"/>
                </a:solidFill>
              </a:rPr>
              <a:t>Wednesday  </a:t>
            </a:r>
            <a:r>
              <a:rPr lang="en-GB" sz="1300" dirty="0"/>
              <a:t>and</a:t>
            </a:r>
            <a:r>
              <a:rPr lang="en-GB" sz="1300" dirty="0">
                <a:solidFill>
                  <a:srgbClr val="FF0000"/>
                </a:solidFill>
              </a:rPr>
              <a:t> Friday. </a:t>
            </a:r>
            <a:r>
              <a:rPr lang="en-GB" sz="1300" dirty="0"/>
              <a:t>Children can come into school wearing the correct PE kit: Blue sweatshirt, white polo shirt or T-shirt, black jogging bottoms / leggings or shorts and plain black trainers.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440862" y="5595411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200" b="1" u="sng" dirty="0"/>
              <a:t>RE</a:t>
            </a:r>
          </a:p>
          <a:p>
            <a:r>
              <a:rPr lang="en-GB" sz="1300" dirty="0"/>
              <a:t>We will learn about all religions and make comparisons</a:t>
            </a:r>
            <a:r>
              <a:rPr lang="en-GB" sz="1600" dirty="0"/>
              <a:t>..</a:t>
            </a:r>
            <a:endParaRPr lang="en-GB" sz="1600" dirty="0">
              <a:cs typeface="Calibri"/>
            </a:endParaRPr>
          </a:p>
          <a:p>
            <a:endParaRPr lang="en-GB" sz="1200" b="1" u="sng" dirty="0"/>
          </a:p>
          <a:p>
            <a:endParaRPr lang="en-GB" sz="1200" b="1" u="sng" dirty="0"/>
          </a:p>
        </p:txBody>
      </p:sp>
      <p:sp>
        <p:nvSpPr>
          <p:cNvPr id="29" name="TextBox 28"/>
          <p:cNvSpPr txBox="1"/>
          <p:nvPr/>
        </p:nvSpPr>
        <p:spPr>
          <a:xfrm>
            <a:off x="3458301" y="43813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200" b="1" u="sng" dirty="0"/>
              <a:t>Languages</a:t>
            </a:r>
          </a:p>
          <a:p>
            <a:r>
              <a:rPr lang="en-GB" sz="1200" dirty="0"/>
              <a:t>We will be learning about weather in French.</a:t>
            </a:r>
            <a:endParaRPr lang="en-GB" sz="1200" dirty="0">
              <a:cs typeface="Calibri"/>
            </a:endParaRPr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1788048" y="5627254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200" b="1" u="sng" dirty="0"/>
              <a:t>PE</a:t>
            </a:r>
            <a:endParaRPr lang="en-GB" sz="1200" b="1" u="sng" dirty="0">
              <a:cs typeface="Calibri"/>
            </a:endParaRPr>
          </a:p>
          <a:p>
            <a:r>
              <a:rPr lang="en-GB" sz="1200" dirty="0"/>
              <a:t>In PE we will be working on improving our fitness.</a:t>
            </a:r>
            <a:endParaRPr lang="en-GB" sz="1200" dirty="0">
              <a:cs typeface="Calibri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788048" y="43846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200" b="1" u="sng" dirty="0"/>
              <a:t>Art/DT</a:t>
            </a:r>
          </a:p>
          <a:p>
            <a:r>
              <a:rPr lang="en-GB" sz="1200" dirty="0"/>
              <a:t>In DT we will use our electrical knowledge to create a hoover.</a:t>
            </a:r>
            <a:endParaRPr lang="en-GB" sz="1200" dirty="0">
              <a:ea typeface="+mn-lt"/>
              <a:cs typeface="+mn-lt"/>
            </a:endParaRPr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32" name="TextBox 31"/>
          <p:cNvSpPr txBox="1"/>
          <p:nvPr/>
        </p:nvSpPr>
        <p:spPr>
          <a:xfrm>
            <a:off x="152674" y="5620654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200" b="1" u="sng" dirty="0"/>
              <a:t>Computing</a:t>
            </a:r>
          </a:p>
          <a:p>
            <a:r>
              <a:rPr lang="en-GB" sz="1200" dirty="0"/>
              <a:t>In computing we will developing our knowledge and skills on digital media.</a:t>
            </a:r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152674" y="43813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Music</a:t>
            </a:r>
          </a:p>
          <a:p>
            <a:r>
              <a:rPr lang="en-GB" sz="1200" dirty="0"/>
              <a:t>In music we will learn about Roma music.</a:t>
            </a:r>
          </a:p>
          <a:p>
            <a:endParaRPr lang="en-GB" sz="1200" dirty="0"/>
          </a:p>
        </p:txBody>
      </p:sp>
      <p:pic>
        <p:nvPicPr>
          <p:cNvPr id="34" name="Picture 32" descr="Image result for clipart p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820" y="6279624"/>
            <a:ext cx="468000" cy="406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People Talking Image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862" y="5159098"/>
            <a:ext cx="468000" cy="3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File:Religion icon.svg - Wikimedia Common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861" y="6307905"/>
            <a:ext cx="468000" cy="42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6" descr="clipart music note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234" y="5115456"/>
            <a:ext cx="351000" cy="3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8" descr="clipart computer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61" y="6452832"/>
            <a:ext cx="468000" cy="27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0" descr="Clip art Activities Painting 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233" y="5199489"/>
            <a:ext cx="361173" cy="31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B25FDC2-9C32-0B13-F6A6-81B9F3C39E0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29517" y="17359"/>
            <a:ext cx="767834" cy="115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920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7619c55-af75-4643-a367-1a4675ee2a0f">
      <UserInfo>
        <DisplayName/>
        <AccountId xsi:nil="true"/>
        <AccountType/>
      </UserInfo>
    </SharedWithUsers>
    <lcf76f155ced4ddcb4097134ff3c332f xmlns="69fa2c03-a6a1-4d99-b013-a143e33b5e6e">
      <Terms xmlns="http://schemas.microsoft.com/office/infopath/2007/PartnerControls"/>
    </lcf76f155ced4ddcb4097134ff3c332f>
    <TaxCatchAll xmlns="37619c55-af75-4643-a367-1a4675ee2a0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841A3B4828A5458F81D5ADD5552E17" ma:contentTypeVersion="16" ma:contentTypeDescription="Create a new document." ma:contentTypeScope="" ma:versionID="daebfd88e3513e877962b8da23dd7de5">
  <xsd:schema xmlns:xsd="http://www.w3.org/2001/XMLSchema" xmlns:xs="http://www.w3.org/2001/XMLSchema" xmlns:p="http://schemas.microsoft.com/office/2006/metadata/properties" xmlns:ns2="69fa2c03-a6a1-4d99-b013-a143e33b5e6e" xmlns:ns3="37619c55-af75-4643-a367-1a4675ee2a0f" targetNamespace="http://schemas.microsoft.com/office/2006/metadata/properties" ma:root="true" ma:fieldsID="b51d199d71256e3b0e450cadbef69b9f" ns2:_="" ns3:_="">
    <xsd:import namespace="69fa2c03-a6a1-4d99-b013-a143e33b5e6e"/>
    <xsd:import namespace="37619c55-af75-4643-a367-1a4675ee2a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fa2c03-a6a1-4d99-b013-a143e33b5e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4b8025b3-5467-46d1-8877-209ac0a8e35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19c55-af75-4643-a367-1a4675ee2a0f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7fd6ff85-12aa-4589-a971-2e11244584fb}" ma:internalName="TaxCatchAll" ma:showField="CatchAllData" ma:web="37619c55-af75-4643-a367-1a4675ee2a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815458E-BD07-40FB-92E1-A46243748253}">
  <ds:schemaRefs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purl.org/dc/elements/1.1/"/>
    <ds:schemaRef ds:uri="37619c55-af75-4643-a367-1a4675ee2a0f"/>
    <ds:schemaRef ds:uri="69fa2c03-a6a1-4d99-b013-a143e33b5e6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DA44409-9184-4F14-BBAA-2C470DC0749D}">
  <ds:schemaRefs>
    <ds:schemaRef ds:uri="37619c55-af75-4643-a367-1a4675ee2a0f"/>
    <ds:schemaRef ds:uri="69fa2c03-a6a1-4d99-b013-a143e33b5e6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A701C77-9EAE-4386-96CE-0CBCE8A98DB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424</Words>
  <Application>Microsoft Office PowerPoint</Application>
  <PresentationFormat>A4 Paper (210x297 mm)</PresentationFormat>
  <Paragraphs>72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Segoe UI</vt:lpstr>
      <vt:lpstr>Office Theme</vt:lpstr>
      <vt:lpstr>PowerPoint Presentation</vt:lpstr>
    </vt:vector>
  </TitlesOfParts>
  <Company>Pear Tree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Bethell</dc:creator>
  <cp:lastModifiedBy>Sophia Hussain</cp:lastModifiedBy>
  <cp:revision>52</cp:revision>
  <cp:lastPrinted>2018-09-17T09:11:31Z</cp:lastPrinted>
  <dcterms:created xsi:type="dcterms:W3CDTF">2018-07-24T06:56:38Z</dcterms:created>
  <dcterms:modified xsi:type="dcterms:W3CDTF">2023-01-10T10:45:29Z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0x010100D9841A3B4828A5458F81D5ADD5552E17</vt:lpwstr>
  </property>
  <property fmtid="{D5CDD505-2E9C-101B-9397-08002B2CF9AE}" pid="3" name="Order">
    <vt:r8>46200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MediaServiceImageTags">
    <vt:lpwstr/>
  </property>
</Properties>
</file>