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9" r:id="rId5"/>
  </p:sldIdLst>
  <p:sldSz cx="9906000" cy="6858000" type="A4"/>
  <p:notesSz cx="6797675" cy="9982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11740A-CAAE-477B-B90D-9E7D36DCCAEF}" v="4" dt="2021-09-09T15:28:59.7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1458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0411740A-CAAE-477B-B90D-9E7D36DCCAEF}"/>
    <pc:docChg chg="modSld">
      <pc:chgData name="" userId="" providerId="" clId="Web-{0411740A-CAAE-477B-B90D-9E7D36DCCAEF}" dt="2021-09-09T15:28:54.168" v="0" actId="20577"/>
      <pc:docMkLst>
        <pc:docMk/>
      </pc:docMkLst>
      <pc:sldChg chg="modSp">
        <pc:chgData name="" userId="" providerId="" clId="Web-{0411740A-CAAE-477B-B90D-9E7D36DCCAEF}" dt="2021-09-09T15:28:54.168" v="0" actId="20577"/>
        <pc:sldMkLst>
          <pc:docMk/>
          <pc:sldMk cId="3665920552" sldId="259"/>
        </pc:sldMkLst>
        <pc:spChg chg="mod">
          <ac:chgData name="" userId="" providerId="" clId="Web-{0411740A-CAAE-477B-B90D-9E7D36DCCAEF}" dt="2021-09-09T15:28:54.168" v="0" actId="20577"/>
          <ac:spMkLst>
            <pc:docMk/>
            <pc:sldMk cId="3665920552" sldId="259"/>
            <ac:spMk id="25" creationId="{00000000-0000-0000-0000-000000000000}"/>
          </ac:spMkLst>
        </pc:spChg>
      </pc:sldChg>
    </pc:docChg>
  </pc:docChgLst>
  <pc:docChgLst>
    <pc:chgData name="Natalie Bounds" userId="S::n.bounds@peartreej.derby.sch.uk::b70ddb74-2c87-410d-a6b0-f76ff75b56dd" providerId="AD" clId="Web-{0411740A-CAAE-477B-B90D-9E7D36DCCAEF}"/>
    <pc:docChg chg="modSld">
      <pc:chgData name="Natalie Bounds" userId="S::n.bounds@peartreej.derby.sch.uk::b70ddb74-2c87-410d-a6b0-f76ff75b56dd" providerId="AD" clId="Web-{0411740A-CAAE-477B-B90D-9E7D36DCCAEF}" dt="2021-09-09T15:28:59.762" v="0" actId="20577"/>
      <pc:docMkLst>
        <pc:docMk/>
      </pc:docMkLst>
      <pc:sldChg chg="modSp">
        <pc:chgData name="Natalie Bounds" userId="S::n.bounds@peartreej.derby.sch.uk::b70ddb74-2c87-410d-a6b0-f76ff75b56dd" providerId="AD" clId="Web-{0411740A-CAAE-477B-B90D-9E7D36DCCAEF}" dt="2021-09-09T15:28:59.762" v="0" actId="20577"/>
        <pc:sldMkLst>
          <pc:docMk/>
          <pc:sldMk cId="3665920552" sldId="259"/>
        </pc:sldMkLst>
        <pc:spChg chg="mod">
          <ac:chgData name="Natalie Bounds" userId="S::n.bounds@peartreej.derby.sch.uk::b70ddb74-2c87-410d-a6b0-f76ff75b56dd" providerId="AD" clId="Web-{0411740A-CAAE-477B-B90D-9E7D36DCCAEF}" dt="2021-09-09T15:28:59.762" v="0" actId="20577"/>
          <ac:spMkLst>
            <pc:docMk/>
            <pc:sldMk cId="3665920552" sldId="259"/>
            <ac:spMk id="2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356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43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913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05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34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71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445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0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1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82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AD41F-09B1-4664-B259-E7D232A5C9D8}" type="datetimeFigureOut">
              <a:rPr lang="en-GB" smtClean="0"/>
              <a:t>13/09/2021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A7A2AA-F222-4C89-AFDD-4CB3BC8AC0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305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jpe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gif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47" y="81879"/>
            <a:ext cx="1088550" cy="10885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3675" y="4417139"/>
            <a:ext cx="4681833" cy="233027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Home Learning</a:t>
            </a:r>
          </a:p>
          <a:p>
            <a:r>
              <a:rPr lang="en-GB" sz="1300" dirty="0"/>
              <a:t>You should be completing these tasks at least </a:t>
            </a:r>
            <a:r>
              <a:rPr lang="en-GB" sz="1300" b="1" dirty="0"/>
              <a:t>3 times </a:t>
            </a:r>
            <a:r>
              <a:rPr lang="en-GB" sz="1300" dirty="0"/>
              <a:t>a week. These are all key parts of your learning jigsaw.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Practising your times tables and number facts (TT </a:t>
            </a:r>
            <a:r>
              <a:rPr lang="en-GB" sz="1300" dirty="0" err="1"/>
              <a:t>Rockstars</a:t>
            </a:r>
            <a:r>
              <a:rPr lang="en-GB" sz="1300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Practising your spellings (Spelling Shed)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Learning facts from your Knowledge Organisers (Showbie)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Reading – this should be done </a:t>
            </a:r>
            <a:r>
              <a:rPr lang="en-GB" sz="1300" b="1" dirty="0"/>
              <a:t>every day </a:t>
            </a:r>
            <a:r>
              <a:rPr lang="en-GB" sz="1300" dirty="0"/>
              <a:t>(Bug Club)</a:t>
            </a:r>
            <a:endParaRPr lang="en-GB" sz="13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300" b="1" dirty="0"/>
          </a:p>
          <a:p>
            <a:r>
              <a:rPr lang="en-GB" sz="1300" dirty="0"/>
              <a:t>Your teacher might give you extra learning to be completed at home, for example, a creative task or piece of writing. These can be completed in your jigsaw book too.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9150" y="289130"/>
            <a:ext cx="2497211" cy="85216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560187" y="114636"/>
            <a:ext cx="2102429" cy="9936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 fontScale="92500" lnSpcReduction="20000"/>
          </a:bodyPr>
          <a:lstStyle/>
          <a:p>
            <a:r>
              <a:rPr lang="en-GB" sz="1500" b="1" u="sng" dirty="0"/>
              <a:t>Reading</a:t>
            </a:r>
          </a:p>
          <a:p>
            <a:r>
              <a:rPr lang="en-GB" sz="1400" dirty="0" smtClean="0"/>
              <a:t>The Promise by </a:t>
            </a:r>
          </a:p>
          <a:p>
            <a:r>
              <a:rPr lang="en-GB" sz="1400" dirty="0" smtClean="0"/>
              <a:t>Nicola Davies and </a:t>
            </a:r>
          </a:p>
          <a:p>
            <a:r>
              <a:rPr lang="en-GB" sz="1400" dirty="0" smtClean="0"/>
              <a:t>The Flower by                      John Light. </a:t>
            </a:r>
            <a:endParaRPr lang="en-GB" sz="14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3" name="Rectangle 12"/>
          <p:cNvSpPr/>
          <p:nvPr/>
        </p:nvSpPr>
        <p:spPr>
          <a:xfrm>
            <a:off x="3725379" y="24792"/>
            <a:ext cx="1610972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Year </a:t>
            </a:r>
            <a:r>
              <a:rPr lang="en-US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3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Autumn 1 </a:t>
            </a:r>
            <a:endParaRPr lang="en-US" sz="2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6729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600" b="1" u="sng" dirty="0"/>
              <a:t>Writing</a:t>
            </a:r>
          </a:p>
          <a:p>
            <a:r>
              <a:rPr lang="en-GB" sz="1400" dirty="0"/>
              <a:t>We will </a:t>
            </a:r>
            <a:r>
              <a:rPr lang="en-GB" sz="1400" dirty="0" smtClean="0"/>
              <a:t>write a poem based on The Flower and a speech about saving the planet based on The Promise. </a:t>
            </a:r>
            <a:endParaRPr lang="en-GB" sz="1400" dirty="0"/>
          </a:p>
        </p:txBody>
      </p:sp>
      <p:pic>
        <p:nvPicPr>
          <p:cNvPr id="16" name="Picture 20" descr="Notepad  Clip Ar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2624" y="2511899"/>
            <a:ext cx="407338" cy="40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906146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Maths</a:t>
            </a:r>
          </a:p>
          <a:p>
            <a:r>
              <a:rPr lang="en-GB" sz="1400" dirty="0"/>
              <a:t>In maths we </a:t>
            </a:r>
            <a:r>
              <a:rPr lang="en-GB" sz="1400" dirty="0" smtClean="0"/>
              <a:t>will be looking            at the place value of each          digit in three digit numbers and adding three digit and three digit numbers. </a:t>
            </a:r>
            <a:endParaRPr lang="en-GB" sz="14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18" name="Picture 14" descr="Math Clip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4861" y="1326141"/>
            <a:ext cx="468000" cy="428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>
            <a:spLocks noChangeAspect="1"/>
          </p:cNvSpPr>
          <p:nvPr/>
        </p:nvSpPr>
        <p:spPr>
          <a:xfrm>
            <a:off x="167319" y="3093733"/>
            <a:ext cx="3241353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600" b="1" u="sng" dirty="0"/>
              <a:t>Science</a:t>
            </a:r>
          </a:p>
          <a:p>
            <a:pPr>
              <a:lnSpc>
                <a:spcPct val="120000"/>
              </a:lnSpc>
            </a:pPr>
            <a:r>
              <a:rPr lang="en-GB" sz="1400" dirty="0"/>
              <a:t>In Science we are focusing on </a:t>
            </a:r>
            <a:r>
              <a:rPr lang="en-GB" sz="1400" dirty="0" smtClean="0"/>
              <a:t>plants and animals including humans.</a:t>
            </a:r>
            <a:endParaRPr lang="en-GB" sz="1400" dirty="0"/>
          </a:p>
          <a:p>
            <a:endParaRPr lang="en-GB" sz="15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0" name="Picture 4" descr="Scienc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55258" y="3899051"/>
            <a:ext cx="280790" cy="330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470765" y="3084692"/>
            <a:ext cx="3241352" cy="12093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History</a:t>
            </a:r>
          </a:p>
          <a:p>
            <a:r>
              <a:rPr lang="en-GB" sz="1400" dirty="0"/>
              <a:t>In history we will learn about the </a:t>
            </a:r>
            <a:r>
              <a:rPr lang="en-GB" sz="1400" dirty="0" smtClean="0"/>
              <a:t>skills we need to become historians. </a:t>
            </a:r>
            <a:endParaRPr lang="en-GB" sz="14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2" name="Picture 6" descr="Image result for clipart histor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570" y="3807335"/>
            <a:ext cx="1293218" cy="28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774211" y="3093732"/>
            <a:ext cx="300129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Geography</a:t>
            </a:r>
          </a:p>
          <a:p>
            <a:r>
              <a:rPr lang="en-GB" sz="1400" dirty="0"/>
              <a:t>In geography we will learn about </a:t>
            </a:r>
            <a:r>
              <a:rPr lang="en-GB" sz="1400" dirty="0" smtClean="0"/>
              <a:t>how climate change has affected the Arctic. </a:t>
            </a:r>
            <a:endParaRPr lang="en-GB" sz="14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4" name="Picture 12" descr="World earth clip art free clipart images wikiclipart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29876" y="3807335"/>
            <a:ext cx="423654" cy="40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635563" y="1257725"/>
            <a:ext cx="2340000" cy="174871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normAutofit/>
          </a:bodyPr>
          <a:lstStyle/>
          <a:p>
            <a:r>
              <a:rPr lang="en-GB" sz="1400" b="1" u="sng" dirty="0"/>
              <a:t>PSHE and RHE</a:t>
            </a:r>
          </a:p>
          <a:p>
            <a:r>
              <a:rPr lang="en-GB" sz="1400" dirty="0"/>
              <a:t>In PSHE we are focusing on </a:t>
            </a:r>
            <a:r>
              <a:rPr lang="en-GB" sz="1400" dirty="0" smtClean="0"/>
              <a:t>exploring emotions and relationships. </a:t>
            </a:r>
            <a:endParaRPr lang="en-GB" sz="14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26" name="Picture 16" descr="http://www.elmwood-inf.croydon.sch.uk/wp-content/uploads/psh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509" y="2511899"/>
            <a:ext cx="437593" cy="435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107045" y="122181"/>
            <a:ext cx="1668463" cy="289310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PE Kits </a:t>
            </a:r>
          </a:p>
          <a:p>
            <a:r>
              <a:rPr lang="en-GB" sz="1300" dirty="0"/>
              <a:t>Our PE days are: </a:t>
            </a:r>
            <a:r>
              <a:rPr lang="en-GB" sz="1300" dirty="0" smtClean="0"/>
              <a:t>Monday </a:t>
            </a:r>
            <a:r>
              <a:rPr lang="en-GB" sz="1300" dirty="0"/>
              <a:t>and </a:t>
            </a:r>
            <a:r>
              <a:rPr lang="en-GB" sz="1300" dirty="0" smtClean="0"/>
              <a:t>Wednesday. </a:t>
            </a:r>
            <a:r>
              <a:rPr lang="en-GB" sz="1300" dirty="0"/>
              <a:t>Children can come into school wearing the correct PE kit: Blue sweatshirt, white polo shirt or T-shirt, black jogging bottoms / leggings or shorts and plain black trainers.</a:t>
            </a:r>
          </a:p>
          <a:p>
            <a:endParaRPr lang="en-GB" sz="1300" dirty="0"/>
          </a:p>
        </p:txBody>
      </p:sp>
      <p:sp>
        <p:nvSpPr>
          <p:cNvPr id="27" name="TextBox 26"/>
          <p:cNvSpPr txBox="1"/>
          <p:nvPr/>
        </p:nvSpPr>
        <p:spPr>
          <a:xfrm>
            <a:off x="5411717" y="104226"/>
            <a:ext cx="2584644" cy="1037068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Websites to Help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3440862" y="5595411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RE</a:t>
            </a:r>
          </a:p>
          <a:p>
            <a:r>
              <a:rPr lang="en-GB" sz="1200" dirty="0"/>
              <a:t>We will learn about </a:t>
            </a:r>
            <a:r>
              <a:rPr lang="en-GB" sz="1200" dirty="0" smtClean="0"/>
              <a:t>why the Bible is important to Christians. </a:t>
            </a:r>
            <a:endParaRPr lang="en-GB" sz="1200" dirty="0"/>
          </a:p>
          <a:p>
            <a:endParaRPr lang="en-GB" sz="1200" b="1" u="sng" dirty="0"/>
          </a:p>
          <a:p>
            <a:endParaRPr lang="en-GB" sz="1200" b="1" u="sng" dirty="0"/>
          </a:p>
          <a:p>
            <a:endParaRPr lang="en-GB" sz="1200" b="1" u="sng" dirty="0"/>
          </a:p>
          <a:p>
            <a:endParaRPr lang="en-GB" sz="1200" b="1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3440862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400" b="1" u="sng" dirty="0"/>
              <a:t>Languages</a:t>
            </a:r>
          </a:p>
          <a:p>
            <a:r>
              <a:rPr lang="en-GB" sz="1200" dirty="0"/>
              <a:t>We will be learning key words and how to hold a basic conversation in French</a:t>
            </a:r>
            <a:r>
              <a:rPr lang="en-GB" sz="1200" dirty="0" smtClean="0"/>
              <a:t>.</a:t>
            </a:r>
            <a:endParaRPr lang="en-GB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1788048" y="56272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lnSpcReduction="10000"/>
          </a:bodyPr>
          <a:lstStyle/>
          <a:p>
            <a:r>
              <a:rPr lang="en-GB" sz="1400" b="1" u="sng" dirty="0"/>
              <a:t>PE</a:t>
            </a:r>
          </a:p>
          <a:p>
            <a:r>
              <a:rPr lang="en-GB" sz="1200" dirty="0"/>
              <a:t>In PE we will be </a:t>
            </a:r>
            <a:r>
              <a:rPr lang="en-GB" sz="1200" dirty="0" smtClean="0"/>
              <a:t>working on our fitness and       learning            invasion games.</a:t>
            </a:r>
            <a:endParaRPr lang="en-GB" sz="1200" dirty="0"/>
          </a:p>
        </p:txBody>
      </p:sp>
      <p:sp>
        <p:nvSpPr>
          <p:cNvPr id="31" name="TextBox 30"/>
          <p:cNvSpPr txBox="1"/>
          <p:nvPr/>
        </p:nvSpPr>
        <p:spPr>
          <a:xfrm>
            <a:off x="1788048" y="43846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Art/DT</a:t>
            </a:r>
          </a:p>
          <a:p>
            <a:r>
              <a:rPr lang="en-GB" sz="1200" dirty="0"/>
              <a:t>In art </a:t>
            </a:r>
            <a:r>
              <a:rPr lang="en-GB" sz="1200" dirty="0" smtClean="0"/>
              <a:t>we will create a painting based upon Van Gogh’s Sunflowers. </a:t>
            </a:r>
            <a:endParaRPr lang="en-GB" sz="1200" dirty="0"/>
          </a:p>
        </p:txBody>
      </p:sp>
      <p:sp>
        <p:nvSpPr>
          <p:cNvPr id="32" name="TextBox 31"/>
          <p:cNvSpPr txBox="1"/>
          <p:nvPr/>
        </p:nvSpPr>
        <p:spPr>
          <a:xfrm>
            <a:off x="152674" y="5620654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/>
          </a:bodyPr>
          <a:lstStyle/>
          <a:p>
            <a:r>
              <a:rPr lang="en-GB" sz="1400" b="1" u="sng" dirty="0"/>
              <a:t>Computing</a:t>
            </a:r>
          </a:p>
          <a:p>
            <a:r>
              <a:rPr lang="en-GB" sz="1200" dirty="0"/>
              <a:t>In computing we will learn about </a:t>
            </a:r>
            <a:r>
              <a:rPr lang="en-GB" sz="1200" dirty="0" smtClean="0"/>
              <a:t>keeping safe online and typing. </a:t>
            </a:r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33" name="TextBox 32"/>
          <p:cNvSpPr txBox="1"/>
          <p:nvPr/>
        </p:nvSpPr>
        <p:spPr>
          <a:xfrm>
            <a:off x="152674" y="4381358"/>
            <a:ext cx="1548000" cy="1152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rmAutofit fontScale="92500" lnSpcReduction="10000"/>
          </a:bodyPr>
          <a:lstStyle/>
          <a:p>
            <a:r>
              <a:rPr lang="en-GB" sz="1500" b="1" u="sng" dirty="0"/>
              <a:t>Music</a:t>
            </a:r>
          </a:p>
          <a:p>
            <a:r>
              <a:rPr lang="en-GB" sz="1300" dirty="0"/>
              <a:t>In music we will learn </a:t>
            </a:r>
            <a:r>
              <a:rPr lang="en-GB" sz="1300" dirty="0" smtClean="0"/>
              <a:t>be working on understanding emotions          through music. </a:t>
            </a:r>
            <a:endParaRPr lang="en-GB" sz="1300" dirty="0"/>
          </a:p>
          <a:p>
            <a:endParaRPr lang="en-GB" sz="1200" dirty="0"/>
          </a:p>
        </p:txBody>
      </p:sp>
      <p:pic>
        <p:nvPicPr>
          <p:cNvPr id="34" name="Picture 32" descr="Image result for clipart p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146" y="6279624"/>
            <a:ext cx="399674" cy="34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34" descr="People Talking Image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496" y="5112877"/>
            <a:ext cx="468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6" descr="File:Religion icon.svg - Wikimedia Common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861" y="6279624"/>
            <a:ext cx="468000" cy="42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6" descr="clipart music note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234" y="5115456"/>
            <a:ext cx="351000" cy="3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8" descr="clipart computer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231" y="6340251"/>
            <a:ext cx="468000" cy="407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0" descr="Clip art Activities Painting 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7820" y="5087137"/>
            <a:ext cx="468000" cy="40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he Promise: KS2(+) teaching suggestions | Quiet Fireworks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345" y="143346"/>
            <a:ext cx="452102" cy="47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Flower by John Light (2014) Paperback: Amazon.co.uk: Book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897" y="594178"/>
            <a:ext cx="463550" cy="50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920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7619c55-af75-4643-a367-1a4675ee2a0f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841A3B4828A5458F81D5ADD5552E17" ma:contentTypeVersion="12" ma:contentTypeDescription="Create a new document." ma:contentTypeScope="" ma:versionID="479431871e1445bcc1245185abb43681">
  <xsd:schema xmlns:xsd="http://www.w3.org/2001/XMLSchema" xmlns:xs="http://www.w3.org/2001/XMLSchema" xmlns:p="http://schemas.microsoft.com/office/2006/metadata/properties" xmlns:ns2="69fa2c03-a6a1-4d99-b013-a143e33b5e6e" xmlns:ns3="37619c55-af75-4643-a367-1a4675ee2a0f" targetNamespace="http://schemas.microsoft.com/office/2006/metadata/properties" ma:root="true" ma:fieldsID="de4e09607faa2935ef17cec99ad137c8" ns2:_="" ns3:_="">
    <xsd:import namespace="69fa2c03-a6a1-4d99-b013-a143e33b5e6e"/>
    <xsd:import namespace="37619c55-af75-4643-a367-1a4675ee2a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fa2c03-a6a1-4d99-b013-a143e33b5e6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19c55-af75-4643-a367-1a4675ee2a0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A701C77-9EAE-4386-96CE-0CBCE8A98D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815458E-BD07-40FB-92E1-A46243748253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office/infopath/2007/PartnerControls"/>
    <ds:schemaRef ds:uri="37619c55-af75-4643-a367-1a4675ee2a0f"/>
    <ds:schemaRef ds:uri="http://schemas.openxmlformats.org/package/2006/metadata/core-properties"/>
    <ds:schemaRef ds:uri="69fa2c03-a6a1-4d99-b013-a143e33b5e6e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2AC4489-9069-46FB-B832-833F07D158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fa2c03-a6a1-4d99-b013-a143e33b5e6e"/>
    <ds:schemaRef ds:uri="37619c55-af75-4643-a367-1a4675ee2a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353</Words>
  <Application>Microsoft Office PowerPoint</Application>
  <PresentationFormat>A4 Paper (210x297 mm)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Pear Tree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Bethell</dc:creator>
  <cp:lastModifiedBy>Ravi Saini</cp:lastModifiedBy>
  <cp:revision>4</cp:revision>
  <cp:lastPrinted>2018-09-17T09:11:31Z</cp:lastPrinted>
  <dcterms:created xsi:type="dcterms:W3CDTF">2018-07-24T06:56:38Z</dcterms:created>
  <dcterms:modified xsi:type="dcterms:W3CDTF">2021-09-13T20:23:28Z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0x010100D9841A3B4828A5458F81D5ADD5552E17</vt:lpwstr>
  </property>
  <property fmtid="{D5CDD505-2E9C-101B-9397-08002B2CF9AE}" pid="3" name="Order">
    <vt:r8>46200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ComplianceAssetId">
    <vt:lpwstr/>
  </property>
  <property fmtid="{D5CDD505-2E9C-101B-9397-08002B2CF9AE}" pid="8" name="TemplateUrl">
    <vt:lpwstr/>
  </property>
</Properties>
</file>