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56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241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699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87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2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76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02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73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5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742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927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665D3-D020-4D6D-818C-015145B259C5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5FFA7-2922-4996-959B-6A1772A31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923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5681" y="121100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Pupil leadership at Pear Tree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634017" y="1446663"/>
            <a:ext cx="6392706" cy="5160238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1583140" y="5554639"/>
            <a:ext cx="3166281" cy="245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5659" y="5125288"/>
            <a:ext cx="15421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Letters of application for School council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72884" y="4525123"/>
            <a:ext cx="177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Minutes of the meeting –school council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4981" y="3118357"/>
            <a:ext cx="15421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Children’s Parliament –team building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7916842" y="4318687"/>
            <a:ext cx="2359922" cy="2064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583140" y="3718521"/>
            <a:ext cx="3035355" cy="559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5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08"/>
    </mc:Choice>
    <mc:Fallback xmlns="">
      <p:transition spd="slow" advTm="74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554445" y="966124"/>
            <a:ext cx="3795486" cy="2069102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554445" y="3004176"/>
            <a:ext cx="3795486" cy="183505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5337" y="522514"/>
            <a:ext cx="993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Discussions                                                                            Impact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34935" y="1816009"/>
            <a:ext cx="4355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Baseline and reflections from last year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81704" y="3109504"/>
            <a:ext cx="435543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Anti bullying workshop booked as a result of class suggestions and wearing odd socks – raise awareness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School council performed an assembly to the whole school showing impact of workshops and to consolidate understanding of children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Diwali workshops booked as a celebration of Diwali –this was chosen by classes –parents were invited 53 parents came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445" y="4839235"/>
            <a:ext cx="3827796" cy="1896918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4817660" y="2074953"/>
            <a:ext cx="1305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872028" y="4233574"/>
            <a:ext cx="1305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926396" y="6239795"/>
            <a:ext cx="13051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9433" y="0"/>
            <a:ext cx="3289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Autumn 1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3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"/>
    </mc:Choice>
    <mc:Fallback xmlns="">
      <p:transition spd="slow" advTm="2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108" y="-399149"/>
            <a:ext cx="10515600" cy="1325563"/>
          </a:xfrm>
        </p:spPr>
        <p:txBody>
          <a:bodyPr>
            <a:normAutofit/>
          </a:bodyPr>
          <a:lstStyle/>
          <a:p>
            <a:r>
              <a:rPr lang="en-GB" sz="1800" u="sng" dirty="0">
                <a:latin typeface="Twinkl Cursive Looped" panose="02000000000000000000" pitchFamily="2" charset="0"/>
              </a:rPr>
              <a:t>Autumn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83148" y="990850"/>
            <a:ext cx="458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School council assembly for anti bullying week</a:t>
            </a:r>
          </a:p>
        </p:txBody>
      </p:sp>
      <p:sp>
        <p:nvSpPr>
          <p:cNvPr id="9" name="Rectangle 8"/>
          <p:cNvSpPr/>
          <p:nvPr/>
        </p:nvSpPr>
        <p:spPr>
          <a:xfrm>
            <a:off x="120964" y="680599"/>
            <a:ext cx="41691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School council engaged all classes with ideas for Diwali – classes chose a Diwali dance workshop.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7409" y="1822354"/>
            <a:ext cx="4009091" cy="26141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17709" y="4685632"/>
            <a:ext cx="2080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Class pledge/poster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108" y="1766465"/>
            <a:ext cx="5328899" cy="261417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70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3"/>
    </mc:Choice>
    <mc:Fallback xmlns="">
      <p:transition spd="slow" advTm="1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2443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Next steps: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sz="4000" dirty="0">
                <a:latin typeface="Twinkl Cursive Looped" panose="02000000000000000000" pitchFamily="2" charset="0"/>
              </a:rPr>
              <a:t>Linking children’s parliament to School Council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49207"/>
            <a:ext cx="10515600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Children’s Parliament to be leading </a:t>
            </a:r>
            <a:r>
              <a:rPr lang="en-GB">
                <a:latin typeface="Twinkl Cursive Looped" panose="02000000000000000000" pitchFamily="2" charset="0"/>
              </a:rPr>
              <a:t>on Eco-questionnaire </a:t>
            </a:r>
            <a:r>
              <a:rPr lang="en-GB" dirty="0">
                <a:latin typeface="Twinkl Cursive Looped" panose="02000000000000000000" pitchFamily="2" charset="0"/>
              </a:rPr>
              <a:t>and children’s Charter and to engage school council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Children’s Parliament are interesting in developing the school grounds and have engaged a teacher who is leading on forest schools – they are interested in encouraging more wildlife into the school grounds and have met with the teacher to decide what this could look like </a:t>
            </a:r>
            <a:r>
              <a:rPr lang="en-GB" dirty="0" err="1">
                <a:latin typeface="Twinkl Cursive Looped" panose="02000000000000000000" pitchFamily="2" charset="0"/>
              </a:rPr>
              <a:t>eg</a:t>
            </a:r>
            <a:r>
              <a:rPr lang="en-GB" dirty="0">
                <a:latin typeface="Twinkl Cursive Looped" panose="02000000000000000000" pitchFamily="2" charset="0"/>
              </a:rPr>
              <a:t> bug hotels, bird boxes –school council will feed into this process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"/>
    </mc:Choice>
    <mc:Fallback xmlns="">
      <p:transition spd="slow" advTm="1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204</Words>
  <Application>Microsoft Office PowerPoint</Application>
  <PresentationFormat>Widescreen</PresentationFormat>
  <Paragraphs>19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Cursive Looped</vt:lpstr>
      <vt:lpstr>Office Theme</vt:lpstr>
      <vt:lpstr>Pupil leadership at Pear Tree</vt:lpstr>
      <vt:lpstr>PowerPoint Presentation</vt:lpstr>
      <vt:lpstr>Autumn 2</vt:lpstr>
      <vt:lpstr>Next steps: Linking children’s parliament to School Council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3</dc:title>
  <dc:creator>Claire Elliott</dc:creator>
  <cp:lastModifiedBy>Claire Elliott</cp:lastModifiedBy>
  <cp:revision>36</cp:revision>
  <cp:lastPrinted>2023-11-17T10:43:55Z</cp:lastPrinted>
  <dcterms:created xsi:type="dcterms:W3CDTF">2023-11-17T09:50:37Z</dcterms:created>
  <dcterms:modified xsi:type="dcterms:W3CDTF">2024-01-09T20:03:19Z</dcterms:modified>
</cp:coreProperties>
</file>