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9906000" cy="6858000" type="A4"/>
  <p:notesSz cx="6797675" cy="9982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11740A-CAAE-477B-B90D-9E7D36DCCAEF}" v="4" dt="2021-09-09T15:28:59.7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2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411740A-CAAE-477B-B90D-9E7D36DCCAEF}"/>
    <pc:docChg chg="modSld">
      <pc:chgData name="" userId="" providerId="" clId="Web-{0411740A-CAAE-477B-B90D-9E7D36DCCAEF}" dt="2021-09-09T15:28:54.168" v="0" actId="20577"/>
      <pc:docMkLst>
        <pc:docMk/>
      </pc:docMkLst>
      <pc:sldChg chg="modSp">
        <pc:chgData name="" userId="" providerId="" clId="Web-{0411740A-CAAE-477B-B90D-9E7D36DCCAEF}" dt="2021-09-09T15:28:54.168" v="0" actId="20577"/>
        <pc:sldMkLst>
          <pc:docMk/>
          <pc:sldMk cId="3665920552" sldId="259"/>
        </pc:sldMkLst>
        <pc:spChg chg="mod">
          <ac:chgData name="" userId="" providerId="" clId="Web-{0411740A-CAAE-477B-B90D-9E7D36DCCAEF}" dt="2021-09-09T15:28:54.168" v="0" actId="20577"/>
          <ac:spMkLst>
            <pc:docMk/>
            <pc:sldMk cId="3665920552" sldId="259"/>
            <ac:spMk id="25" creationId="{00000000-0000-0000-0000-000000000000}"/>
          </ac:spMkLst>
        </pc:spChg>
      </pc:sldChg>
    </pc:docChg>
  </pc:docChgLst>
  <pc:docChgLst>
    <pc:chgData name="Natalie Bounds" userId="S::n.bounds@peartreej.derby.sch.uk::b70ddb74-2c87-410d-a6b0-f76ff75b56dd" providerId="AD" clId="Web-{0411740A-CAAE-477B-B90D-9E7D36DCCAEF}"/>
    <pc:docChg chg="modSld">
      <pc:chgData name="Natalie Bounds" userId="S::n.bounds@peartreej.derby.sch.uk::b70ddb74-2c87-410d-a6b0-f76ff75b56dd" providerId="AD" clId="Web-{0411740A-CAAE-477B-B90D-9E7D36DCCAEF}" dt="2021-09-09T15:28:59.762" v="0" actId="20577"/>
      <pc:docMkLst>
        <pc:docMk/>
      </pc:docMkLst>
      <pc:sldChg chg="modSp">
        <pc:chgData name="Natalie Bounds" userId="S::n.bounds@peartreej.derby.sch.uk::b70ddb74-2c87-410d-a6b0-f76ff75b56dd" providerId="AD" clId="Web-{0411740A-CAAE-477B-B90D-9E7D36DCCAEF}" dt="2021-09-09T15:28:59.762" v="0" actId="20577"/>
        <pc:sldMkLst>
          <pc:docMk/>
          <pc:sldMk cId="3665920552" sldId="259"/>
        </pc:sldMkLst>
        <pc:spChg chg="mod">
          <ac:chgData name="Natalie Bounds" userId="S::n.bounds@peartreej.derby.sch.uk::b70ddb74-2c87-410d-a6b0-f76ff75b56dd" providerId="AD" clId="Web-{0411740A-CAAE-477B-B90D-9E7D36DCCAEF}" dt="2021-09-09T15:28:59.762" v="0" actId="20577"/>
          <ac:spMkLst>
            <pc:docMk/>
            <pc:sldMk cId="3665920552" sldId="259"/>
            <ac:spMk id="2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4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1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05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71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4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0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0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7" y="81879"/>
            <a:ext cx="1088550" cy="1088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3675" y="4417139"/>
            <a:ext cx="4681833" cy="233027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u="sng"/>
              <a:t>Home Learning</a:t>
            </a:r>
          </a:p>
          <a:p>
            <a:r>
              <a:rPr lang="en-GB" sz="1300"/>
              <a:t>You should be completing these tasks at least </a:t>
            </a:r>
            <a:r>
              <a:rPr lang="en-GB" sz="1300" b="1"/>
              <a:t>3 times </a:t>
            </a:r>
            <a:r>
              <a:rPr lang="en-GB" sz="1300"/>
              <a:t>a week. These are all key parts of your learning jigsaw.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Practising your times tables and number facts (TT </a:t>
            </a:r>
            <a:r>
              <a:rPr lang="en-GB" sz="1300" err="1"/>
              <a:t>Rockstars</a:t>
            </a:r>
            <a:r>
              <a:rPr lang="en-GB" sz="130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Practising your spellings (Spelling Shed)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Learning facts from your Knowledge Organisers (Showbie)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Reading – this should be done </a:t>
            </a:r>
            <a:r>
              <a:rPr lang="en-GB" sz="1300" b="1"/>
              <a:t>every day </a:t>
            </a:r>
            <a:r>
              <a:rPr lang="en-GB" sz="1300"/>
              <a:t>(Bug Club)</a:t>
            </a:r>
            <a:endParaRPr lang="en-GB" sz="1300" b="1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b="1"/>
          </a:p>
          <a:p>
            <a:r>
              <a:rPr lang="en-GB" sz="1300"/>
              <a:t>Your teacher might give you extra learning to be completed at home, for example, a creative task or piece of writing. These can be completed in your jigsaw book too.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150" y="289130"/>
            <a:ext cx="2497211" cy="8521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42263" y="114636"/>
            <a:ext cx="2220353" cy="9936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Reading</a:t>
            </a:r>
          </a:p>
          <a:p>
            <a:r>
              <a:rPr lang="en-GB" sz="1200" dirty="0" smtClean="0"/>
              <a:t>Flood, Fire</a:t>
            </a:r>
          </a:p>
          <a:p>
            <a:r>
              <a:rPr lang="en-GB" sz="1200" dirty="0" smtClean="0"/>
              <a:t>Cyclone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Rectangle 12"/>
          <p:cNvSpPr/>
          <p:nvPr/>
        </p:nvSpPr>
        <p:spPr>
          <a:xfrm>
            <a:off x="3725379" y="24792"/>
            <a:ext cx="161097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Year </a:t>
            </a:r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4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Autumn 1 </a:t>
            </a:r>
            <a:endParaRPr lang="en-U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729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300" b="1" u="sng" dirty="0"/>
              <a:t>Writing</a:t>
            </a:r>
          </a:p>
          <a:p>
            <a:r>
              <a:rPr lang="en-GB" sz="1300" dirty="0"/>
              <a:t>We will write</a:t>
            </a:r>
            <a:r>
              <a:rPr lang="en-GB" sz="1300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/>
              <a:t>An anthology of poems about natural disasters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/>
              <a:t>An explanation text about floods.</a:t>
            </a:r>
            <a:endParaRPr lang="en-GB" sz="1300" dirty="0"/>
          </a:p>
        </p:txBody>
      </p:sp>
      <p:pic>
        <p:nvPicPr>
          <p:cNvPr id="16" name="Picture 20" descr="Notepad  Clip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24" y="2511899"/>
            <a:ext cx="407338" cy="4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906146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Maths</a:t>
            </a:r>
          </a:p>
          <a:p>
            <a:r>
              <a:rPr lang="en-GB" sz="1200" dirty="0"/>
              <a:t>In maths we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Learn to read an write numbers up to 10000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Order and compare numbers up to 10000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Find 100 more or less than a number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smtClean="0"/>
              <a:t>Learn about negative numbers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8" name="Picture 14" descr="Math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730" y="1313024"/>
            <a:ext cx="397132" cy="36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spect="1"/>
          </p:cNvSpPr>
          <p:nvPr/>
        </p:nvSpPr>
        <p:spPr>
          <a:xfrm>
            <a:off x="167319" y="3093733"/>
            <a:ext cx="324135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32500" lnSpcReduction="20000"/>
          </a:bodyPr>
          <a:lstStyle/>
          <a:p>
            <a:r>
              <a:rPr lang="en-GB" sz="3700" b="1" u="sng" dirty="0"/>
              <a:t>Science</a:t>
            </a:r>
          </a:p>
          <a:p>
            <a:pPr>
              <a:lnSpc>
                <a:spcPct val="120000"/>
              </a:lnSpc>
            </a:pPr>
            <a:r>
              <a:rPr lang="en-GB" sz="3700" dirty="0"/>
              <a:t>In Science we are focusing </a:t>
            </a:r>
            <a:r>
              <a:rPr lang="en-GB" sz="3700" dirty="0" smtClean="0"/>
              <a:t>on living things. We will learn what is a living thing and classifying living things. We will also look at what a living thing needs to survive. </a:t>
            </a:r>
            <a:endParaRPr lang="en-GB" sz="3700" dirty="0"/>
          </a:p>
          <a:p>
            <a:endParaRPr lang="en-GB" sz="15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0" name="Picture 4" descr="Scienc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5258" y="3899051"/>
            <a:ext cx="280790" cy="33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470765" y="3084692"/>
            <a:ext cx="3241352" cy="1209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History</a:t>
            </a:r>
          </a:p>
          <a:p>
            <a:r>
              <a:rPr lang="en-GB" sz="1200" dirty="0"/>
              <a:t>In history we will learn about the history </a:t>
            </a:r>
            <a:r>
              <a:rPr lang="en-GB" sz="1200" dirty="0" smtClean="0"/>
              <a:t>of Australia. Why our flag is on theirs and why we used to send criminals there. 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2" name="Picture 6" descr="Image result for clipart histor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612" y="3946197"/>
            <a:ext cx="1293218" cy="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774211" y="3093732"/>
            <a:ext cx="303480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Geography</a:t>
            </a:r>
          </a:p>
          <a:p>
            <a:r>
              <a:rPr lang="en-GB" sz="1400" dirty="0"/>
              <a:t>In geography we will learn </a:t>
            </a:r>
            <a:r>
              <a:rPr lang="en-GB" sz="1400" dirty="0" smtClean="0"/>
              <a:t>about Australia and the Great Barrier Ree</a:t>
            </a:r>
            <a:r>
              <a:rPr lang="en-GB" sz="1400" dirty="0" smtClean="0"/>
              <a:t>f and why it is in danger.</a:t>
            </a:r>
            <a:endParaRPr lang="en-GB" sz="14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4" name="Picture 12" descr="World earth clip art free clipart images wikiclipar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29876" y="3807335"/>
            <a:ext cx="423654" cy="40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635563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300" b="1" u="sng" dirty="0"/>
              <a:t>PSHE and RHE</a:t>
            </a:r>
          </a:p>
          <a:p>
            <a:r>
              <a:rPr lang="en-GB" sz="1300" dirty="0"/>
              <a:t>In PSHE we are focusing on ‘Being me in my world’. We will set goals, look at our rights and responsibilities and our </a:t>
            </a:r>
          </a:p>
          <a:p>
            <a:r>
              <a:rPr lang="en-GB" sz="1300" dirty="0"/>
              <a:t>role in the community and the</a:t>
            </a:r>
          </a:p>
          <a:p>
            <a:r>
              <a:rPr lang="en-GB" sz="1300" dirty="0"/>
              <a:t>wider world.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6" name="Picture 16" descr="http://www.elmwood-inf.croydon.sch.uk/wp-content/uploads/psh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509" y="2511899"/>
            <a:ext cx="437593" cy="43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7045" y="122181"/>
            <a:ext cx="1668463" cy="28931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PE Kits </a:t>
            </a:r>
          </a:p>
          <a:p>
            <a:r>
              <a:rPr lang="en-GB" sz="1300" dirty="0"/>
              <a:t>Our PE days are: </a:t>
            </a:r>
            <a:r>
              <a:rPr lang="en-GB" sz="1300" dirty="0" smtClean="0">
                <a:solidFill>
                  <a:srgbClr val="FF0000"/>
                </a:solidFill>
              </a:rPr>
              <a:t>Tuesday </a:t>
            </a:r>
            <a:r>
              <a:rPr lang="en-GB" sz="1300" dirty="0" smtClean="0"/>
              <a:t>and</a:t>
            </a:r>
            <a:r>
              <a:rPr lang="en-GB" sz="1300" dirty="0" smtClean="0">
                <a:solidFill>
                  <a:srgbClr val="FF0000"/>
                </a:solidFill>
              </a:rPr>
              <a:t> Thursday. </a:t>
            </a:r>
            <a:r>
              <a:rPr lang="en-GB" sz="1300" dirty="0"/>
              <a:t>Children can come into school wearing the correct PE kit: Blue sweatshirt, white polo shirt or T-shirt, black jogging bottoms / leggings or shorts and plain black trainers.</a:t>
            </a:r>
          </a:p>
          <a:p>
            <a:endParaRPr lang="en-GB" sz="1300" dirty="0"/>
          </a:p>
        </p:txBody>
      </p:sp>
      <p:sp>
        <p:nvSpPr>
          <p:cNvPr id="27" name="TextBox 26"/>
          <p:cNvSpPr txBox="1"/>
          <p:nvPr/>
        </p:nvSpPr>
        <p:spPr>
          <a:xfrm>
            <a:off x="5411717" y="104226"/>
            <a:ext cx="2584644" cy="103706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/>
              <a:t>Websites to Help</a:t>
            </a:r>
          </a:p>
          <a:p>
            <a:endParaRPr lang="en-GB" sz="1200"/>
          </a:p>
          <a:p>
            <a:endParaRPr lang="en-GB" sz="1200"/>
          </a:p>
          <a:p>
            <a:endParaRPr lang="en-GB" sz="1200"/>
          </a:p>
        </p:txBody>
      </p:sp>
      <p:sp>
        <p:nvSpPr>
          <p:cNvPr id="28" name="TextBox 27"/>
          <p:cNvSpPr txBox="1"/>
          <p:nvPr/>
        </p:nvSpPr>
        <p:spPr>
          <a:xfrm>
            <a:off x="3440862" y="5595411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RE</a:t>
            </a:r>
          </a:p>
          <a:p>
            <a:r>
              <a:rPr lang="en-GB" sz="1200" dirty="0"/>
              <a:t>We will learn </a:t>
            </a:r>
            <a:r>
              <a:rPr lang="en-GB" sz="1200" dirty="0" smtClean="0"/>
              <a:t>about rules and the </a:t>
            </a:r>
            <a:r>
              <a:rPr lang="en-GB" sz="1200" dirty="0" smtClean="0"/>
              <a:t>different rules people follow. </a:t>
            </a:r>
            <a:endParaRPr lang="en-GB" sz="1200" b="1" u="sng" dirty="0"/>
          </a:p>
          <a:p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440862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Languages</a:t>
            </a:r>
          </a:p>
          <a:p>
            <a:r>
              <a:rPr lang="en-GB" sz="1200" dirty="0"/>
              <a:t>We will be learning key words and how to hold a basic conversation in French.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1788048" y="56272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PE</a:t>
            </a:r>
          </a:p>
          <a:p>
            <a:r>
              <a:rPr lang="en-GB" sz="1200" dirty="0"/>
              <a:t>In PE we will </a:t>
            </a:r>
            <a:r>
              <a:rPr lang="en-GB" sz="1200" dirty="0" smtClean="0"/>
              <a:t>be impro</a:t>
            </a:r>
            <a:r>
              <a:rPr lang="en-GB" sz="1200" dirty="0" smtClean="0"/>
              <a:t>ving our fitness and taking part in team games. </a:t>
            </a:r>
            <a:endParaRPr lang="en-GB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1788048" y="43846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Art/DT</a:t>
            </a:r>
          </a:p>
          <a:p>
            <a:r>
              <a:rPr lang="en-GB" sz="1200" dirty="0"/>
              <a:t>In art we will learn about </a:t>
            </a:r>
            <a:r>
              <a:rPr lang="en-GB" sz="1200" dirty="0" smtClean="0"/>
              <a:t>the artist Bruce Whatley and how he uses water colours. 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152674" y="56206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Computing</a:t>
            </a:r>
          </a:p>
          <a:p>
            <a:r>
              <a:rPr lang="en-GB" sz="1200" dirty="0"/>
              <a:t>In computing we will learn about safety and look at how to keep safe </a:t>
            </a:r>
          </a:p>
          <a:p>
            <a:r>
              <a:rPr lang="en-GB" sz="1200" dirty="0"/>
              <a:t>online.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152674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Music</a:t>
            </a:r>
          </a:p>
          <a:p>
            <a:r>
              <a:rPr lang="en-GB" sz="1200" dirty="0"/>
              <a:t>In music we will </a:t>
            </a:r>
            <a:r>
              <a:rPr lang="en-GB" sz="1200" dirty="0" smtClean="0"/>
              <a:t>start our flutes lessons! We will be learning about rhythm and rhyme </a:t>
            </a:r>
            <a:endParaRPr lang="en-GB" sz="1200" dirty="0"/>
          </a:p>
          <a:p>
            <a:endParaRPr lang="en-GB" sz="1200" dirty="0"/>
          </a:p>
        </p:txBody>
      </p:sp>
      <p:pic>
        <p:nvPicPr>
          <p:cNvPr id="34" name="Picture 32" descr="Image result for clipart p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230" y="6386399"/>
            <a:ext cx="561470" cy="40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People Talking Image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496" y="5112877"/>
            <a:ext cx="468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File:Religion icon.svg - Wikimedia Common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269" y="6358591"/>
            <a:ext cx="468000" cy="4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 descr="clipart music note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729" y="5182358"/>
            <a:ext cx="351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 descr="clipart comput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231" y="6340251"/>
            <a:ext cx="468000" cy="40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Clip art Activities Painting 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455" y="5419414"/>
            <a:ext cx="468000" cy="40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Review: Flood by Jackie French and Bruce Whatley ...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543" y="156733"/>
            <a:ext cx="597603" cy="621871"/>
          </a:xfrm>
          <a:prstGeom prst="rect">
            <a:avLst/>
          </a:prstGeom>
        </p:spPr>
      </p:pic>
      <p:pic>
        <p:nvPicPr>
          <p:cNvPr id="5" name="Picture 4" descr="Fire, by Jackie French and Bruce Whatley – Aussie Reviews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177" y="67911"/>
            <a:ext cx="697439" cy="740798"/>
          </a:xfrm>
          <a:prstGeom prst="rect">
            <a:avLst/>
          </a:prstGeom>
        </p:spPr>
      </p:pic>
      <p:pic>
        <p:nvPicPr>
          <p:cNvPr id="6" name="Picture 5" descr="Cyclone, by Jackie French &amp; Bruce Whatley – Aussie Reviews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106" y="846669"/>
            <a:ext cx="738729" cy="77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2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619c55-af75-4643-a367-1a4675ee2a0f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2" ma:contentTypeDescription="Create a new document." ma:contentTypeScope="" ma:versionID="479431871e1445bcc1245185abb43681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de4e09607faa2935ef17cec99ad137c8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701C77-9EAE-4386-96CE-0CBCE8A98D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15458E-BD07-40FB-92E1-A46243748253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37619c55-af75-4643-a367-1a4675ee2a0f"/>
    <ds:schemaRef ds:uri="http://schemas.openxmlformats.org/package/2006/metadata/core-properties"/>
    <ds:schemaRef ds:uri="69fa2c03-a6a1-4d99-b013-a143e33b5e6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2AC4489-9069-46FB-B832-833F07D158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a2c03-a6a1-4d99-b013-a143e33b5e6e"/>
    <ds:schemaRef ds:uri="37619c55-af75-4643-a367-1a4675ee2a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425</Words>
  <Application>Microsoft Office PowerPoint</Application>
  <PresentationFormat>A4 Paper (210x297 mm)</PresentationFormat>
  <Paragraphs>75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Bethell</dc:creator>
  <cp:lastModifiedBy>Collette Talbot</cp:lastModifiedBy>
  <cp:revision>3</cp:revision>
  <cp:lastPrinted>2018-09-17T09:11:31Z</cp:lastPrinted>
  <dcterms:created xsi:type="dcterms:W3CDTF">2018-07-24T06:56:38Z</dcterms:created>
  <dcterms:modified xsi:type="dcterms:W3CDTF">2021-09-10T16:32:08Z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  <property fmtid="{D5CDD505-2E9C-101B-9397-08002B2CF9AE}" pid="3" name="Order">
    <vt:r8>46200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</Properties>
</file>