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0" r:id="rId5"/>
  </p:sldIdLst>
  <p:sldSz cx="9906000" cy="6858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206" autoAdjust="0"/>
    <p:restoredTop sz="95268" autoAdjust="0"/>
  </p:normalViewPr>
  <p:slideViewPr>
    <p:cSldViewPr snapToGrid="0">
      <p:cViewPr varScale="1">
        <p:scale>
          <a:sx n="86" d="100"/>
          <a:sy n="86" d="100"/>
        </p:scale>
        <p:origin x="52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minder Belleh" userId="6d347bef-bc92-43ae-af0e-1b3be6c35714" providerId="ADAL" clId="{20D37892-7875-489C-AE33-3DBF1AAE8E9B}"/>
    <pc:docChg chg="modSld">
      <pc:chgData name="Parminder Belleh" userId="6d347bef-bc92-43ae-af0e-1b3be6c35714" providerId="ADAL" clId="{20D37892-7875-489C-AE33-3DBF1AAE8E9B}" dt="2022-11-07T19:02:07.103" v="81" actId="20577"/>
      <pc:docMkLst>
        <pc:docMk/>
      </pc:docMkLst>
      <pc:sldChg chg="modSp">
        <pc:chgData name="Parminder Belleh" userId="6d347bef-bc92-43ae-af0e-1b3be6c35714" providerId="ADAL" clId="{20D37892-7875-489C-AE33-3DBF1AAE8E9B}" dt="2022-11-07T19:02:07.103" v="81" actId="20577"/>
        <pc:sldMkLst>
          <pc:docMk/>
          <pc:sldMk cId="3325893738" sldId="260"/>
        </pc:sldMkLst>
        <pc:spChg chg="mod">
          <ac:chgData name="Parminder Belleh" userId="6d347bef-bc92-43ae-af0e-1b3be6c35714" providerId="ADAL" clId="{20D37892-7875-489C-AE33-3DBF1AAE8E9B}" dt="2022-11-07T19:02:07.103" v="81" actId="20577"/>
          <ac:spMkLst>
            <pc:docMk/>
            <pc:sldMk cId="3325893738" sldId="260"/>
            <ac:spMk id="31" creationId="{00000000-0000-0000-0000-000000000000}"/>
          </ac:spMkLst>
        </pc:spChg>
        <pc:picChg chg="mod">
          <ac:chgData name="Parminder Belleh" userId="6d347bef-bc92-43ae-af0e-1b3be6c35714" providerId="ADAL" clId="{20D37892-7875-489C-AE33-3DBF1AAE8E9B}" dt="2022-11-07T19:02:03.478" v="67" actId="1076"/>
          <ac:picMkLst>
            <pc:docMk/>
            <pc:sldMk cId="3325893738" sldId="260"/>
            <ac:picMk id="39" creationId="{00000000-0000-0000-0000-000000000000}"/>
          </ac:picMkLst>
        </pc:picChg>
      </pc:sldChg>
    </pc:docChg>
  </pc:docChgLst>
  <pc:docChgLst>
    <pc:chgData name="Parminder Belleh" userId="6d347bef-bc92-43ae-af0e-1b3be6c35714" providerId="ADAL" clId="{6BDF3DAC-D988-47CA-BC37-CFB432A69A20}"/>
    <pc:docChg chg="undo redo custSel modSld">
      <pc:chgData name="Parminder Belleh" userId="6d347bef-bc92-43ae-af0e-1b3be6c35714" providerId="ADAL" clId="{6BDF3DAC-D988-47CA-BC37-CFB432A69A20}" dt="2022-12-13T12:35:14.312" v="1984" actId="20577"/>
      <pc:docMkLst>
        <pc:docMk/>
      </pc:docMkLst>
      <pc:sldChg chg="addSp delSp modSp">
        <pc:chgData name="Parminder Belleh" userId="6d347bef-bc92-43ae-af0e-1b3be6c35714" providerId="ADAL" clId="{6BDF3DAC-D988-47CA-BC37-CFB432A69A20}" dt="2022-12-13T12:35:14.312" v="1984" actId="20577"/>
        <pc:sldMkLst>
          <pc:docMk/>
          <pc:sldMk cId="3325893738" sldId="260"/>
        </pc:sldMkLst>
        <pc:spChg chg="mod">
          <ac:chgData name="Parminder Belleh" userId="6d347bef-bc92-43ae-af0e-1b3be6c35714" providerId="ADAL" clId="{6BDF3DAC-D988-47CA-BC37-CFB432A69A20}" dt="2022-12-13T10:34:36.673" v="28" actId="20577"/>
          <ac:spMkLst>
            <pc:docMk/>
            <pc:sldMk cId="3325893738" sldId="260"/>
            <ac:spMk id="12" creationId="{00000000-0000-0000-0000-000000000000}"/>
          </ac:spMkLst>
        </pc:spChg>
        <pc:spChg chg="mod">
          <ac:chgData name="Parminder Belleh" userId="6d347bef-bc92-43ae-af0e-1b3be6c35714" providerId="ADAL" clId="{6BDF3DAC-D988-47CA-BC37-CFB432A69A20}" dt="2022-12-13T10:35:43.561" v="57" actId="6549"/>
          <ac:spMkLst>
            <pc:docMk/>
            <pc:sldMk cId="3325893738" sldId="260"/>
            <ac:spMk id="13" creationId="{00000000-0000-0000-0000-000000000000}"/>
          </ac:spMkLst>
        </pc:spChg>
        <pc:spChg chg="mod">
          <ac:chgData name="Parminder Belleh" userId="6d347bef-bc92-43ae-af0e-1b3be6c35714" providerId="ADAL" clId="{6BDF3DAC-D988-47CA-BC37-CFB432A69A20}" dt="2022-12-13T11:41:19.796" v="739" actId="20577"/>
          <ac:spMkLst>
            <pc:docMk/>
            <pc:sldMk cId="3325893738" sldId="260"/>
            <ac:spMk id="15" creationId="{00000000-0000-0000-0000-000000000000}"/>
          </ac:spMkLst>
        </pc:spChg>
        <pc:spChg chg="mod">
          <ac:chgData name="Parminder Belleh" userId="6d347bef-bc92-43ae-af0e-1b3be6c35714" providerId="ADAL" clId="{6BDF3DAC-D988-47CA-BC37-CFB432A69A20}" dt="2022-12-13T12:35:14.312" v="1984" actId="20577"/>
          <ac:spMkLst>
            <pc:docMk/>
            <pc:sldMk cId="3325893738" sldId="260"/>
            <ac:spMk id="17" creationId="{00000000-0000-0000-0000-000000000000}"/>
          </ac:spMkLst>
        </pc:spChg>
        <pc:spChg chg="mod">
          <ac:chgData name="Parminder Belleh" userId="6d347bef-bc92-43ae-af0e-1b3be6c35714" providerId="ADAL" clId="{6BDF3DAC-D988-47CA-BC37-CFB432A69A20}" dt="2022-12-13T11:56:16.696" v="1272" actId="20577"/>
          <ac:spMkLst>
            <pc:docMk/>
            <pc:sldMk cId="3325893738" sldId="260"/>
            <ac:spMk id="19" creationId="{00000000-0000-0000-0000-000000000000}"/>
          </ac:spMkLst>
        </pc:spChg>
        <pc:spChg chg="mod">
          <ac:chgData name="Parminder Belleh" userId="6d347bef-bc92-43ae-af0e-1b3be6c35714" providerId="ADAL" clId="{6BDF3DAC-D988-47CA-BC37-CFB432A69A20}" dt="2022-12-13T11:45:10.815" v="1069" actId="20577"/>
          <ac:spMkLst>
            <pc:docMk/>
            <pc:sldMk cId="3325893738" sldId="260"/>
            <ac:spMk id="21" creationId="{00000000-0000-0000-0000-000000000000}"/>
          </ac:spMkLst>
        </pc:spChg>
        <pc:spChg chg="mod">
          <ac:chgData name="Parminder Belleh" userId="6d347bef-bc92-43ae-af0e-1b3be6c35714" providerId="ADAL" clId="{6BDF3DAC-D988-47CA-BC37-CFB432A69A20}" dt="2022-12-13T11:42:43.092" v="802" actId="20577"/>
          <ac:spMkLst>
            <pc:docMk/>
            <pc:sldMk cId="3325893738" sldId="260"/>
            <ac:spMk id="23" creationId="{00000000-0000-0000-0000-000000000000}"/>
          </ac:spMkLst>
        </pc:spChg>
        <pc:spChg chg="mod">
          <ac:chgData name="Parminder Belleh" userId="6d347bef-bc92-43ae-af0e-1b3be6c35714" providerId="ADAL" clId="{6BDF3DAC-D988-47CA-BC37-CFB432A69A20}" dt="2022-12-13T11:38:48.033" v="457" actId="20577"/>
          <ac:spMkLst>
            <pc:docMk/>
            <pc:sldMk cId="3325893738" sldId="260"/>
            <ac:spMk id="25" creationId="{00000000-0000-0000-0000-000000000000}"/>
          </ac:spMkLst>
        </pc:spChg>
        <pc:spChg chg="mod">
          <ac:chgData name="Parminder Belleh" userId="6d347bef-bc92-43ae-af0e-1b3be6c35714" providerId="ADAL" clId="{6BDF3DAC-D988-47CA-BC37-CFB432A69A20}" dt="2022-12-13T12:31:43.712" v="1796" actId="20577"/>
          <ac:spMkLst>
            <pc:docMk/>
            <pc:sldMk cId="3325893738" sldId="260"/>
            <ac:spMk id="28" creationId="{00000000-0000-0000-0000-000000000000}"/>
          </ac:spMkLst>
        </pc:spChg>
        <pc:spChg chg="mod">
          <ac:chgData name="Parminder Belleh" userId="6d347bef-bc92-43ae-af0e-1b3be6c35714" providerId="ADAL" clId="{6BDF3DAC-D988-47CA-BC37-CFB432A69A20}" dt="2022-12-13T12:29:20.161" v="1623" actId="20577"/>
          <ac:spMkLst>
            <pc:docMk/>
            <pc:sldMk cId="3325893738" sldId="260"/>
            <ac:spMk id="29" creationId="{00000000-0000-0000-0000-000000000000}"/>
          </ac:spMkLst>
        </pc:spChg>
        <pc:spChg chg="mod">
          <ac:chgData name="Parminder Belleh" userId="6d347bef-bc92-43ae-af0e-1b3be6c35714" providerId="ADAL" clId="{6BDF3DAC-D988-47CA-BC37-CFB432A69A20}" dt="2022-12-13T12:28:27.796" v="1554" actId="27636"/>
          <ac:spMkLst>
            <pc:docMk/>
            <pc:sldMk cId="3325893738" sldId="260"/>
            <ac:spMk id="30" creationId="{00000000-0000-0000-0000-000000000000}"/>
          </ac:spMkLst>
        </pc:spChg>
        <pc:spChg chg="mod">
          <ac:chgData name="Parminder Belleh" userId="6d347bef-bc92-43ae-af0e-1b3be6c35714" providerId="ADAL" clId="{6BDF3DAC-D988-47CA-BC37-CFB432A69A20}" dt="2022-12-13T12:28:38.193" v="1556" actId="255"/>
          <ac:spMkLst>
            <pc:docMk/>
            <pc:sldMk cId="3325893738" sldId="260"/>
            <ac:spMk id="31" creationId="{00000000-0000-0000-0000-000000000000}"/>
          </ac:spMkLst>
        </pc:spChg>
        <pc:spChg chg="mod">
          <ac:chgData name="Parminder Belleh" userId="6d347bef-bc92-43ae-af0e-1b3be6c35714" providerId="ADAL" clId="{6BDF3DAC-D988-47CA-BC37-CFB432A69A20}" dt="2022-12-13T12:28:02.693" v="1541" actId="27636"/>
          <ac:spMkLst>
            <pc:docMk/>
            <pc:sldMk cId="3325893738" sldId="260"/>
            <ac:spMk id="32" creationId="{00000000-0000-0000-0000-000000000000}"/>
          </ac:spMkLst>
        </pc:spChg>
        <pc:spChg chg="mod">
          <ac:chgData name="Parminder Belleh" userId="6d347bef-bc92-43ae-af0e-1b3be6c35714" providerId="ADAL" clId="{6BDF3DAC-D988-47CA-BC37-CFB432A69A20}" dt="2022-12-13T12:26:49.481" v="1414" actId="27636"/>
          <ac:spMkLst>
            <pc:docMk/>
            <pc:sldMk cId="3325893738" sldId="260"/>
            <ac:spMk id="33" creationId="{00000000-0000-0000-0000-000000000000}"/>
          </ac:spMkLst>
        </pc:spChg>
        <pc:spChg chg="mod">
          <ac:chgData name="Parminder Belleh" userId="6d347bef-bc92-43ae-af0e-1b3be6c35714" providerId="ADAL" clId="{6BDF3DAC-D988-47CA-BC37-CFB432A69A20}" dt="2022-12-13T10:59:59.177" v="225" actId="1076"/>
          <ac:spMkLst>
            <pc:docMk/>
            <pc:sldMk cId="3325893738" sldId="260"/>
            <ac:spMk id="41" creationId="{152C75B9-0469-4005-A525-F090CC38E6E4}"/>
          </ac:spMkLst>
        </pc:spChg>
        <pc:picChg chg="del">
          <ac:chgData name="Parminder Belleh" userId="6d347bef-bc92-43ae-af0e-1b3be6c35714" providerId="ADAL" clId="{6BDF3DAC-D988-47CA-BC37-CFB432A69A20}" dt="2022-12-13T10:34:38.663" v="29" actId="478"/>
          <ac:picMkLst>
            <pc:docMk/>
            <pc:sldMk cId="3325893738" sldId="260"/>
            <ac:picMk id="2" creationId="{9120F5A7-7AD7-4121-AE12-3C0EBD7A1300}"/>
          </ac:picMkLst>
        </pc:picChg>
        <pc:picChg chg="add mod">
          <ac:chgData name="Parminder Belleh" userId="6d347bef-bc92-43ae-af0e-1b3be6c35714" providerId="ADAL" clId="{6BDF3DAC-D988-47CA-BC37-CFB432A69A20}" dt="2022-12-13T10:35:32.395" v="41" actId="1076"/>
          <ac:picMkLst>
            <pc:docMk/>
            <pc:sldMk cId="3325893738" sldId="260"/>
            <ac:picMk id="5" creationId="{8B7FB7BF-2A8E-4CDA-918E-068AF8618990}"/>
          </ac:picMkLst>
        </pc:picChg>
        <pc:picChg chg="mod">
          <ac:chgData name="Parminder Belleh" userId="6d347bef-bc92-43ae-af0e-1b3be6c35714" providerId="ADAL" clId="{6BDF3DAC-D988-47CA-BC37-CFB432A69A20}" dt="2022-12-13T11:55:47.196" v="1200" actId="1076"/>
          <ac:picMkLst>
            <pc:docMk/>
            <pc:sldMk cId="3325893738" sldId="260"/>
            <ac:picMk id="20" creationId="{00000000-0000-0000-0000-000000000000}"/>
          </ac:picMkLst>
        </pc:picChg>
        <pc:picChg chg="mod">
          <ac:chgData name="Parminder Belleh" userId="6d347bef-bc92-43ae-af0e-1b3be6c35714" providerId="ADAL" clId="{6BDF3DAC-D988-47CA-BC37-CFB432A69A20}" dt="2022-12-13T11:44:44.991" v="984" actId="1076"/>
          <ac:picMkLst>
            <pc:docMk/>
            <pc:sldMk cId="3325893738" sldId="260"/>
            <ac:picMk id="22" creationId="{00000000-0000-0000-0000-000000000000}"/>
          </ac:picMkLst>
        </pc:picChg>
        <pc:picChg chg="mod">
          <ac:chgData name="Parminder Belleh" userId="6d347bef-bc92-43ae-af0e-1b3be6c35714" providerId="ADAL" clId="{6BDF3DAC-D988-47CA-BC37-CFB432A69A20}" dt="2022-12-13T12:29:34.984" v="1625" actId="14100"/>
          <ac:picMkLst>
            <pc:docMk/>
            <pc:sldMk cId="3325893738" sldId="260"/>
            <ac:picMk id="35" creationId="{00000000-0000-0000-0000-000000000000}"/>
          </ac:picMkLst>
        </pc:picChg>
        <pc:picChg chg="mod">
          <ac:chgData name="Parminder Belleh" userId="6d347bef-bc92-43ae-af0e-1b3be6c35714" providerId="ADAL" clId="{6BDF3DAC-D988-47CA-BC37-CFB432A69A20}" dt="2022-12-13T12:31:50.351" v="1798" actId="1076"/>
          <ac:picMkLst>
            <pc:docMk/>
            <pc:sldMk cId="3325893738" sldId="260"/>
            <ac:picMk id="36" creationId="{00000000-0000-0000-0000-000000000000}"/>
          </ac:picMkLst>
        </pc:picChg>
        <pc:picChg chg="mod">
          <ac:chgData name="Parminder Belleh" userId="6d347bef-bc92-43ae-af0e-1b3be6c35714" providerId="ADAL" clId="{6BDF3DAC-D988-47CA-BC37-CFB432A69A20}" dt="2022-12-13T12:26:08.948" v="1411" actId="1076"/>
          <ac:picMkLst>
            <pc:docMk/>
            <pc:sldMk cId="3325893738" sldId="260"/>
            <ac:picMk id="37" creationId="{00000000-0000-0000-0000-000000000000}"/>
          </ac:picMkLst>
        </pc:picChg>
        <pc:picChg chg="mod">
          <ac:chgData name="Parminder Belleh" userId="6d347bef-bc92-43ae-af0e-1b3be6c35714" providerId="ADAL" clId="{6BDF3DAC-D988-47CA-BC37-CFB432A69A20}" dt="2022-12-13T12:28:08.883" v="1543" actId="14100"/>
          <ac:picMkLst>
            <pc:docMk/>
            <pc:sldMk cId="3325893738" sldId="260"/>
            <ac:picMk id="38" creationId="{00000000-0000-0000-0000-000000000000}"/>
          </ac:picMkLst>
        </pc:picChg>
        <pc:picChg chg="mod">
          <ac:chgData name="Parminder Belleh" userId="6d347bef-bc92-43ae-af0e-1b3be6c35714" providerId="ADAL" clId="{6BDF3DAC-D988-47CA-BC37-CFB432A69A20}" dt="2022-12-13T12:29:38.509" v="1626" actId="14100"/>
          <ac:picMkLst>
            <pc:docMk/>
            <pc:sldMk cId="3325893738" sldId="260"/>
            <ac:picMk id="39" creationId="{00000000-0000-0000-0000-000000000000}"/>
          </ac:picMkLst>
        </pc:picChg>
      </pc:sldChg>
    </pc:docChg>
  </pc:docChgLst>
  <pc:docChgLst>
    <pc:chgData name="Parminder Belleh" userId="6d347bef-bc92-43ae-af0e-1b3be6c35714" providerId="ADAL" clId="{226873D6-207B-4591-A6BE-E7C4784B3811}"/>
    <pc:docChg chg="modSld">
      <pc:chgData name="Parminder Belleh" userId="6d347bef-bc92-43ae-af0e-1b3be6c35714" providerId="ADAL" clId="{226873D6-207B-4591-A6BE-E7C4784B3811}" dt="2023-01-16T21:13:39.805" v="26" actId="113"/>
      <pc:docMkLst>
        <pc:docMk/>
      </pc:docMkLst>
      <pc:sldChg chg="modSp">
        <pc:chgData name="Parminder Belleh" userId="6d347bef-bc92-43ae-af0e-1b3be6c35714" providerId="ADAL" clId="{226873D6-207B-4591-A6BE-E7C4784B3811}" dt="2023-01-16T21:13:39.805" v="26" actId="113"/>
        <pc:sldMkLst>
          <pc:docMk/>
          <pc:sldMk cId="3325893738" sldId="260"/>
        </pc:sldMkLst>
        <pc:spChg chg="mod">
          <ac:chgData name="Parminder Belleh" userId="6d347bef-bc92-43ae-af0e-1b3be6c35714" providerId="ADAL" clId="{226873D6-207B-4591-A6BE-E7C4784B3811}" dt="2023-01-16T21:13:39.805" v="26" actId="113"/>
          <ac:spMkLst>
            <pc:docMk/>
            <pc:sldMk cId="3325893738" sldId="260"/>
            <ac:spMk id="31"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A0AD41F-09B1-4664-B259-E7D232A5C9D8}"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2495356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0AD41F-09B1-4664-B259-E7D232A5C9D8}"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896243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0AD41F-09B1-4664-B259-E7D232A5C9D8}"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599913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A0AD41F-09B1-4664-B259-E7D232A5C9D8}" type="datetimeFigureOut">
              <a:rPr lang="en-GB" smtClean="0"/>
              <a:t>16/01/2023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2842058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A0AD41F-09B1-4664-B259-E7D232A5C9D8}" type="datetimeFigureOut">
              <a:rPr lang="en-GB" smtClean="0"/>
              <a:t>16/01/2023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55534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A0AD41F-09B1-4664-B259-E7D232A5C9D8}" type="datetimeFigureOut">
              <a:rPr lang="en-GB" smtClean="0"/>
              <a:t>16/01/2023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559471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0AD41F-09B1-4664-B259-E7D232A5C9D8}" type="datetimeFigureOut">
              <a:rPr lang="en-GB" smtClean="0"/>
              <a:t>16/01/2023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3417445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0AD41F-09B1-4664-B259-E7D232A5C9D8}" type="datetimeFigureOut">
              <a:rPr lang="en-GB" smtClean="0"/>
              <a:t>16/01/2023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048606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0AD41F-09B1-4664-B259-E7D232A5C9D8}" type="datetimeFigureOut">
              <a:rPr lang="en-GB" smtClean="0"/>
              <a:t>16/01/2023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3598125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0AD41F-09B1-4664-B259-E7D232A5C9D8}"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3444182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0AD41F-09B1-4664-B259-E7D232A5C9D8}"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A7A2AA-F222-4C89-AFDD-4CB3BC8AC0C3}" type="slidenum">
              <a:rPr lang="en-GB" smtClean="0"/>
              <a:t>‹#›</a:t>
            </a:fld>
            <a:endParaRPr lang="en-GB"/>
          </a:p>
        </p:txBody>
      </p:sp>
    </p:spTree>
    <p:extLst>
      <p:ext uri="{BB962C8B-B14F-4D97-AF65-F5344CB8AC3E}">
        <p14:creationId xmlns:p14="http://schemas.microsoft.com/office/powerpoint/2010/main" val="144921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0AD41F-09B1-4664-B259-E7D232A5C9D8}" type="datetimeFigureOut">
              <a:rPr lang="en-GB" smtClean="0"/>
              <a:t>16/01/2023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A7A2AA-F222-4C89-AFDD-4CB3BC8AC0C3}" type="slidenum">
              <a:rPr lang="en-GB" smtClean="0"/>
              <a:t>‹#›</a:t>
            </a:fld>
            <a:endParaRPr lang="en-GB"/>
          </a:p>
        </p:txBody>
      </p:sp>
    </p:spTree>
    <p:extLst>
      <p:ext uri="{BB962C8B-B14F-4D97-AF65-F5344CB8AC3E}">
        <p14:creationId xmlns:p14="http://schemas.microsoft.com/office/powerpoint/2010/main" val="29353056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5" Type="http://schemas.openxmlformats.org/officeDocument/2006/relationships/image" Target="../media/image14.png"/><Relationship Id="rId10" Type="http://schemas.openxmlformats.org/officeDocument/2006/relationships/image" Target="../media/image9.jpeg"/><Relationship Id="rId4" Type="http://schemas.openxmlformats.org/officeDocument/2006/relationships/image" Target="../media/image3.gif"/><Relationship Id="rId9" Type="http://schemas.openxmlformats.org/officeDocument/2006/relationships/image" Target="../media/image8.jpeg"/><Relationship Id="rId1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347" y="81879"/>
            <a:ext cx="1088550" cy="1088550"/>
          </a:xfrm>
          <a:prstGeom prst="rect">
            <a:avLst/>
          </a:prstGeom>
        </p:spPr>
      </p:pic>
      <p:sp>
        <p:nvSpPr>
          <p:cNvPr id="11" name="TextBox 10"/>
          <p:cNvSpPr txBox="1"/>
          <p:nvPr/>
        </p:nvSpPr>
        <p:spPr>
          <a:xfrm>
            <a:off x="5093675" y="4417139"/>
            <a:ext cx="4681833" cy="2330272"/>
          </a:xfrm>
          <a:prstGeom prst="rect">
            <a:avLst/>
          </a:prstGeom>
          <a:noFill/>
          <a:ln w="57150">
            <a:solidFill>
              <a:srgbClr val="0070C0"/>
            </a:solidFill>
          </a:ln>
        </p:spPr>
        <p:txBody>
          <a:bodyPr wrap="square" rtlCol="0">
            <a:spAutoFit/>
          </a:bodyPr>
          <a:lstStyle/>
          <a:p>
            <a:r>
              <a:rPr lang="en-GB" sz="1300" b="1" u="sng" dirty="0"/>
              <a:t>Home Learning</a:t>
            </a:r>
          </a:p>
          <a:p>
            <a:r>
              <a:rPr lang="en-GB" sz="1300" dirty="0"/>
              <a:t>You should be completing these tasks at least </a:t>
            </a:r>
            <a:r>
              <a:rPr lang="en-GB" sz="1300" b="1" dirty="0"/>
              <a:t>3 times </a:t>
            </a:r>
            <a:r>
              <a:rPr lang="en-GB" sz="1300" dirty="0"/>
              <a:t>a week. These are all key parts of your learning jigsaw. </a:t>
            </a:r>
          </a:p>
          <a:p>
            <a:pPr marL="285750" indent="-285750">
              <a:buFont typeface="Arial" panose="020B0604020202020204" pitchFamily="34" charset="0"/>
              <a:buChar char="•"/>
            </a:pPr>
            <a:r>
              <a:rPr lang="en-GB" sz="1300" dirty="0"/>
              <a:t>Practising your times tables and number facts (TT </a:t>
            </a:r>
            <a:r>
              <a:rPr lang="en-GB" sz="1300" dirty="0" err="1"/>
              <a:t>Rockstars</a:t>
            </a:r>
            <a:r>
              <a:rPr lang="en-GB" sz="1300" dirty="0"/>
              <a:t>)</a:t>
            </a:r>
          </a:p>
          <a:p>
            <a:pPr marL="285750" indent="-285750">
              <a:buFont typeface="Arial" panose="020B0604020202020204" pitchFamily="34" charset="0"/>
              <a:buChar char="•"/>
            </a:pPr>
            <a:r>
              <a:rPr lang="en-GB" sz="1300" dirty="0"/>
              <a:t>Practising your spellings (Spelling Shed)</a:t>
            </a:r>
          </a:p>
          <a:p>
            <a:pPr marL="285750" indent="-285750">
              <a:buFont typeface="Arial" panose="020B0604020202020204" pitchFamily="34" charset="0"/>
              <a:buChar char="•"/>
            </a:pPr>
            <a:r>
              <a:rPr lang="en-GB" sz="1300" dirty="0"/>
              <a:t>Learning facts from your Knowledge Organisers (</a:t>
            </a:r>
            <a:r>
              <a:rPr lang="en-GB" sz="1300" dirty="0" err="1"/>
              <a:t>Showbie</a:t>
            </a:r>
            <a:r>
              <a:rPr lang="en-GB" sz="1300" dirty="0"/>
              <a:t>)</a:t>
            </a:r>
          </a:p>
          <a:p>
            <a:pPr marL="285750" indent="-285750">
              <a:buFont typeface="Arial" panose="020B0604020202020204" pitchFamily="34" charset="0"/>
              <a:buChar char="•"/>
            </a:pPr>
            <a:r>
              <a:rPr lang="en-GB" sz="1300" dirty="0"/>
              <a:t>Reading – this should be done </a:t>
            </a:r>
            <a:r>
              <a:rPr lang="en-GB" sz="1300" b="1" dirty="0"/>
              <a:t>every day </a:t>
            </a:r>
            <a:r>
              <a:rPr lang="en-GB" sz="1300" dirty="0"/>
              <a:t>(</a:t>
            </a:r>
            <a:r>
              <a:rPr lang="en-GB" sz="1300" dirty="0" err="1"/>
              <a:t>Pickatale</a:t>
            </a:r>
            <a:r>
              <a:rPr lang="en-GB" sz="1300" dirty="0"/>
              <a:t>)</a:t>
            </a:r>
            <a:endParaRPr lang="en-GB" sz="1300" b="1" dirty="0"/>
          </a:p>
          <a:p>
            <a:pPr marL="285750" indent="-285750">
              <a:buFont typeface="Arial" panose="020B0604020202020204" pitchFamily="34" charset="0"/>
              <a:buChar char="•"/>
            </a:pPr>
            <a:endParaRPr lang="en-GB" sz="1300" b="1" dirty="0"/>
          </a:p>
          <a:p>
            <a:r>
              <a:rPr lang="en-GB" sz="1300" dirty="0"/>
              <a:t>Your teacher might give you extra learning to be completed at home, for example, a creative task or piece of writing. These can be completed in your jigsaw book too.</a:t>
            </a:r>
          </a:p>
        </p:txBody>
      </p:sp>
      <p:sp>
        <p:nvSpPr>
          <p:cNvPr id="12" name="TextBox 11"/>
          <p:cNvSpPr txBox="1"/>
          <p:nvPr/>
        </p:nvSpPr>
        <p:spPr>
          <a:xfrm>
            <a:off x="1505280" y="133823"/>
            <a:ext cx="2102429" cy="993630"/>
          </a:xfrm>
          <a:prstGeom prst="rect">
            <a:avLst/>
          </a:prstGeom>
          <a:noFill/>
          <a:ln w="28575">
            <a:solidFill>
              <a:schemeClr val="tx1"/>
            </a:solidFill>
          </a:ln>
        </p:spPr>
        <p:txBody>
          <a:bodyPr wrap="square" rtlCol="0">
            <a:normAutofit/>
          </a:bodyPr>
          <a:lstStyle/>
          <a:p>
            <a:r>
              <a:rPr lang="en-GB" sz="1200" b="1" u="sng" dirty="0"/>
              <a:t>Reading</a:t>
            </a:r>
          </a:p>
          <a:p>
            <a:r>
              <a:rPr lang="en-GB" sz="1200" dirty="0"/>
              <a:t>When the Sky Falls</a:t>
            </a:r>
          </a:p>
          <a:p>
            <a:r>
              <a:rPr lang="en-GB" sz="1200" dirty="0"/>
              <a:t>by</a:t>
            </a:r>
          </a:p>
          <a:p>
            <a:r>
              <a:rPr lang="en-GB" sz="1200" dirty="0"/>
              <a:t>Phil Earle.</a:t>
            </a:r>
          </a:p>
          <a:p>
            <a:endParaRPr lang="en-GB" sz="1200" dirty="0"/>
          </a:p>
          <a:p>
            <a:endParaRPr lang="en-GB" sz="1200" dirty="0"/>
          </a:p>
        </p:txBody>
      </p:sp>
      <p:sp>
        <p:nvSpPr>
          <p:cNvPr id="13" name="Rectangle 12"/>
          <p:cNvSpPr/>
          <p:nvPr/>
        </p:nvSpPr>
        <p:spPr>
          <a:xfrm>
            <a:off x="3725379" y="24792"/>
            <a:ext cx="1610972" cy="1138773"/>
          </a:xfrm>
          <a:prstGeom prst="rect">
            <a:avLst/>
          </a:prstGeom>
          <a:noFill/>
        </p:spPr>
        <p:txBody>
          <a:bodyPr wrap="square" lIns="91440" tIns="45720" rIns="91440" bIns="45720">
            <a:spAutoFit/>
          </a:bodyPr>
          <a:lstStyle/>
          <a:p>
            <a:pPr algn="ctr"/>
            <a:r>
              <a:rPr lang="en-US" sz="4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Year 5</a:t>
            </a:r>
          </a:p>
          <a:p>
            <a:pPr algn="ctr"/>
            <a:r>
              <a:rPr lang="en-US" sz="2400" b="1" dirty="0">
                <a:ln w="9525">
                  <a:solidFill>
                    <a:schemeClr val="bg1"/>
                  </a:solidFill>
                  <a:prstDash val="solid"/>
                </a:ln>
                <a:effectLst>
                  <a:outerShdw blurRad="12700" dist="38100" dir="2700000" algn="tl" rotWithShape="0">
                    <a:schemeClr val="bg1">
                      <a:lumMod val="50000"/>
                    </a:schemeClr>
                  </a:outerShdw>
                </a:effectLst>
              </a:rPr>
              <a:t>Spring 1 </a:t>
            </a:r>
            <a:endParaRPr lang="en-US" sz="2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5" name="TextBox 14"/>
          <p:cNvSpPr txBox="1"/>
          <p:nvPr/>
        </p:nvSpPr>
        <p:spPr>
          <a:xfrm>
            <a:off x="176729" y="1257725"/>
            <a:ext cx="2340000" cy="1748712"/>
          </a:xfrm>
          <a:prstGeom prst="rect">
            <a:avLst/>
          </a:prstGeom>
          <a:noFill/>
          <a:ln w="28575">
            <a:solidFill>
              <a:schemeClr val="tx1"/>
            </a:solidFill>
          </a:ln>
        </p:spPr>
        <p:txBody>
          <a:bodyPr wrap="square" rtlCol="0">
            <a:normAutofit/>
          </a:bodyPr>
          <a:lstStyle/>
          <a:p>
            <a:r>
              <a:rPr lang="en-GB" sz="1200" b="1" u="sng" dirty="0"/>
              <a:t>Writing</a:t>
            </a:r>
          </a:p>
          <a:p>
            <a:r>
              <a:rPr lang="en-GB" sz="1200" dirty="0"/>
              <a:t>We will write:</a:t>
            </a:r>
          </a:p>
          <a:p>
            <a:r>
              <a:rPr lang="en-GB" sz="1200" dirty="0"/>
              <a:t>A letter that informs the reader about Mrs F’s character in the book When the Sky Falls.</a:t>
            </a:r>
          </a:p>
          <a:p>
            <a:r>
              <a:rPr lang="en-GB" sz="1200" dirty="0"/>
              <a:t>A letter to persuade the reader to save Adonis, a character in the book When the Sky Falls.</a:t>
            </a:r>
          </a:p>
          <a:p>
            <a:endParaRPr lang="en-GB" sz="1300" dirty="0"/>
          </a:p>
        </p:txBody>
      </p:sp>
      <p:pic>
        <p:nvPicPr>
          <p:cNvPr id="16" name="Picture 20" descr="Notepad  Clip 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01984" y="2577717"/>
            <a:ext cx="407338" cy="40733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2706019" y="1257725"/>
            <a:ext cx="2682445" cy="1748712"/>
          </a:xfrm>
          <a:prstGeom prst="rect">
            <a:avLst/>
          </a:prstGeom>
          <a:noFill/>
          <a:ln w="28575">
            <a:solidFill>
              <a:schemeClr val="tx1"/>
            </a:solidFill>
          </a:ln>
        </p:spPr>
        <p:txBody>
          <a:bodyPr wrap="square" rtlCol="0">
            <a:normAutofit/>
          </a:bodyPr>
          <a:lstStyle/>
          <a:p>
            <a:r>
              <a:rPr lang="en-GB" sz="1200" b="1" u="sng" dirty="0"/>
              <a:t>Maths</a:t>
            </a:r>
          </a:p>
          <a:p>
            <a:r>
              <a:rPr lang="en-GB" sz="1200" dirty="0"/>
              <a:t>In maths we will:</a:t>
            </a:r>
          </a:p>
          <a:p>
            <a:r>
              <a:rPr lang="en-GB" sz="1200" dirty="0"/>
              <a:t>Improve speed through </a:t>
            </a:r>
          </a:p>
          <a:p>
            <a:r>
              <a:rPr lang="en-GB" sz="1200" dirty="0"/>
              <a:t>daily arithmetic practise.</a:t>
            </a:r>
          </a:p>
          <a:p>
            <a:r>
              <a:rPr lang="en-GB" sz="1200" dirty="0"/>
              <a:t>Multiply four digit by 2 digit numbers.</a:t>
            </a:r>
          </a:p>
          <a:p>
            <a:r>
              <a:rPr lang="en-GB" sz="1200" dirty="0"/>
              <a:t>Find equivalent fractions.</a:t>
            </a:r>
          </a:p>
          <a:p>
            <a:r>
              <a:rPr lang="en-GB" sz="1200" dirty="0"/>
              <a:t>Convert improper fractions to whole numbers and mixed numbers.</a:t>
            </a:r>
          </a:p>
          <a:p>
            <a:r>
              <a:rPr lang="en-GB" sz="1200" dirty="0"/>
              <a:t>Add, subtract and multiply fractions.</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p:txBody>
      </p:sp>
      <p:pic>
        <p:nvPicPr>
          <p:cNvPr id="18" name="Picture 14" descr="Math Clip 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34861" y="1326141"/>
            <a:ext cx="468000" cy="42822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a:spLocks noChangeAspect="1"/>
          </p:cNvSpPr>
          <p:nvPr/>
        </p:nvSpPr>
        <p:spPr>
          <a:xfrm>
            <a:off x="146812" y="3084692"/>
            <a:ext cx="3241353" cy="1200329"/>
          </a:xfrm>
          <a:prstGeom prst="rect">
            <a:avLst/>
          </a:prstGeom>
          <a:noFill/>
          <a:ln>
            <a:solidFill>
              <a:schemeClr val="tx1"/>
            </a:solidFill>
          </a:ln>
        </p:spPr>
        <p:txBody>
          <a:bodyPr wrap="square" rtlCol="0">
            <a:normAutofit/>
          </a:bodyPr>
          <a:lstStyle/>
          <a:p>
            <a:pPr>
              <a:lnSpc>
                <a:spcPct val="110000"/>
              </a:lnSpc>
            </a:pPr>
            <a:r>
              <a:rPr lang="en-GB" sz="1200" b="1" u="sng" dirty="0"/>
              <a:t>Science</a:t>
            </a:r>
          </a:p>
          <a:p>
            <a:pPr>
              <a:lnSpc>
                <a:spcPct val="110000"/>
              </a:lnSpc>
            </a:pPr>
            <a:r>
              <a:rPr lang="en-GB" sz="1200" dirty="0"/>
              <a:t>In science we will ask the Big Question: What has force got to do with it? We will look at what a force is, what friction is and demonstrate gravity.</a:t>
            </a:r>
          </a:p>
          <a:p>
            <a:pPr>
              <a:lnSpc>
                <a:spcPct val="110000"/>
              </a:lnSpc>
            </a:pPr>
            <a:r>
              <a:rPr lang="en-GB" sz="1200" dirty="0"/>
              <a:t>We will also look at air and water resistance.</a:t>
            </a:r>
          </a:p>
          <a:p>
            <a:pPr>
              <a:lnSpc>
                <a:spcPct val="110000"/>
              </a:lnSpc>
            </a:pPr>
            <a:endParaRPr lang="en-GB" sz="2000" dirty="0"/>
          </a:p>
          <a:p>
            <a:pPr>
              <a:lnSpc>
                <a:spcPct val="110000"/>
              </a:lnSpc>
            </a:pPr>
            <a:endParaRPr lang="en-GB" sz="1200" dirty="0"/>
          </a:p>
        </p:txBody>
      </p:sp>
      <p:pic>
        <p:nvPicPr>
          <p:cNvPr id="20" name="Picture 4" descr="Scien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2562048" y="2933339"/>
            <a:ext cx="311878" cy="366644"/>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3470765" y="3084692"/>
            <a:ext cx="3241352" cy="1209370"/>
          </a:xfrm>
          <a:prstGeom prst="rect">
            <a:avLst/>
          </a:prstGeom>
          <a:noFill/>
          <a:ln>
            <a:solidFill>
              <a:schemeClr val="tx1"/>
            </a:solidFill>
          </a:ln>
        </p:spPr>
        <p:txBody>
          <a:bodyPr wrap="square" rtlCol="0">
            <a:normAutofit fontScale="92500"/>
          </a:bodyPr>
          <a:lstStyle/>
          <a:p>
            <a:r>
              <a:rPr lang="en-GB" sz="1200" b="1" u="sng" dirty="0"/>
              <a:t>History</a:t>
            </a:r>
          </a:p>
          <a:p>
            <a:r>
              <a:rPr lang="en-GB" sz="1200" dirty="0"/>
              <a:t>In history we will ask the Big Question: </a:t>
            </a:r>
            <a:r>
              <a:rPr lang="en-GB" sz="1100" dirty="0"/>
              <a:t>What happened during world war 2? </a:t>
            </a:r>
            <a:r>
              <a:rPr lang="en-GB" sz="1200" dirty="0"/>
              <a:t>We will look at key events during the war as well as who the Allies and Axis powers were. We will also look at the Blitz, air raid shelters, evacuees, rationing and the experience of soldiers.</a:t>
            </a:r>
          </a:p>
          <a:p>
            <a:endParaRPr lang="en-GB" sz="1200" dirty="0"/>
          </a:p>
          <a:p>
            <a:endParaRPr lang="en-GB" sz="1200" dirty="0"/>
          </a:p>
          <a:p>
            <a:endParaRPr lang="en-GB" sz="1200" dirty="0"/>
          </a:p>
        </p:txBody>
      </p:sp>
      <p:pic>
        <p:nvPicPr>
          <p:cNvPr id="22" name="Picture 6" descr="Image result for clipart histor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44832" y="2961615"/>
            <a:ext cx="1293218" cy="283482"/>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6774211" y="3093732"/>
            <a:ext cx="3034808" cy="1200329"/>
          </a:xfrm>
          <a:prstGeom prst="rect">
            <a:avLst/>
          </a:prstGeom>
          <a:noFill/>
          <a:ln>
            <a:solidFill>
              <a:schemeClr val="tx1"/>
            </a:solidFill>
          </a:ln>
        </p:spPr>
        <p:txBody>
          <a:bodyPr wrap="square" rtlCol="0">
            <a:normAutofit/>
          </a:bodyPr>
          <a:lstStyle/>
          <a:p>
            <a:r>
              <a:rPr lang="en-GB" sz="1200" b="1" u="sng" dirty="0"/>
              <a:t>Geography</a:t>
            </a:r>
          </a:p>
          <a:p>
            <a:r>
              <a:rPr lang="en-GB" sz="1200" dirty="0"/>
              <a:t>In geography we will ask the Big Question: </a:t>
            </a:r>
            <a:r>
              <a:rPr lang="en-GB" sz="1100" dirty="0"/>
              <a:t>What are the effects of acid rain on Germany’s Black Forest? </a:t>
            </a:r>
            <a:r>
              <a:rPr lang="en-GB" sz="1200" dirty="0"/>
              <a:t>We will learn about fossil fuels and how they impact the environment.</a:t>
            </a:r>
          </a:p>
          <a:p>
            <a:endParaRPr lang="en-GB" sz="1200" dirty="0"/>
          </a:p>
          <a:p>
            <a:endParaRPr lang="en-GB" sz="1200" dirty="0"/>
          </a:p>
        </p:txBody>
      </p:sp>
      <p:pic>
        <p:nvPicPr>
          <p:cNvPr id="24" name="Picture 12" descr="World earth clip art free clipart images wikiclipa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9518864" y="4041863"/>
            <a:ext cx="234462" cy="225037"/>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5577755" y="1257725"/>
            <a:ext cx="2340000" cy="1748712"/>
          </a:xfrm>
          <a:prstGeom prst="rect">
            <a:avLst/>
          </a:prstGeom>
          <a:noFill/>
          <a:ln w="28575">
            <a:solidFill>
              <a:schemeClr val="tx1"/>
            </a:solidFill>
          </a:ln>
        </p:spPr>
        <p:txBody>
          <a:bodyPr wrap="square" lIns="91440" tIns="45720" rIns="91440" bIns="45720" rtlCol="0" anchor="t">
            <a:normAutofit/>
          </a:bodyPr>
          <a:lstStyle/>
          <a:p>
            <a:r>
              <a:rPr lang="en-GB" sz="1200" b="1" u="sng" dirty="0"/>
              <a:t>PSHE and RHE</a:t>
            </a:r>
          </a:p>
          <a:p>
            <a:r>
              <a:rPr lang="en-GB" sz="1300" dirty="0"/>
              <a:t>In PSHE we are looking at being me, being responsible. We will aim high and set ourselves a personal challenge. We will also look at what individual liberty is and how we can show we are grateful.</a:t>
            </a:r>
          </a:p>
          <a:p>
            <a:endParaRPr lang="en-GB" sz="1200" dirty="0"/>
          </a:p>
          <a:p>
            <a:endParaRPr lang="en-GB" sz="1200" dirty="0"/>
          </a:p>
          <a:p>
            <a:endParaRPr lang="en-GB" sz="1200" dirty="0"/>
          </a:p>
        </p:txBody>
      </p:sp>
      <p:pic>
        <p:nvPicPr>
          <p:cNvPr id="26" name="Picture 16" descr="http://www.elmwood-inf.croydon.sch.uk/wp-content/uploads/pshe.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35509" y="2511899"/>
            <a:ext cx="437593" cy="4354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107045" y="122181"/>
            <a:ext cx="1668463" cy="2877711"/>
          </a:xfrm>
          <a:prstGeom prst="rect">
            <a:avLst/>
          </a:prstGeom>
          <a:noFill/>
          <a:ln w="57150">
            <a:solidFill>
              <a:srgbClr val="00B050"/>
            </a:solidFill>
          </a:ln>
        </p:spPr>
        <p:txBody>
          <a:bodyPr wrap="square" rtlCol="0">
            <a:spAutoFit/>
          </a:bodyPr>
          <a:lstStyle/>
          <a:p>
            <a:r>
              <a:rPr lang="en-GB" sz="1200" b="1" u="sng" dirty="0"/>
              <a:t>PE Kits </a:t>
            </a:r>
          </a:p>
          <a:p>
            <a:r>
              <a:rPr lang="en-GB" sz="1300" dirty="0"/>
              <a:t>Our PE days are: </a:t>
            </a:r>
            <a:r>
              <a:rPr lang="en-GB" sz="1300" dirty="0">
                <a:solidFill>
                  <a:srgbClr val="FF0000"/>
                </a:solidFill>
              </a:rPr>
              <a:t>Wednesday </a:t>
            </a:r>
            <a:r>
              <a:rPr lang="en-GB" sz="1300" dirty="0"/>
              <a:t>and</a:t>
            </a:r>
            <a:r>
              <a:rPr lang="en-GB" sz="1300" dirty="0">
                <a:solidFill>
                  <a:srgbClr val="FF0000"/>
                </a:solidFill>
              </a:rPr>
              <a:t> Friday. </a:t>
            </a:r>
            <a:r>
              <a:rPr lang="en-GB" sz="1300" dirty="0"/>
              <a:t>Children can come into school wearing the correct PE kit: Blue sweatshirt, white polo shirt or T-shirt, black jogging bottoms / leggings or shorts and plain black trainers.</a:t>
            </a:r>
          </a:p>
          <a:p>
            <a:endParaRPr lang="en-GB" sz="1300" dirty="0"/>
          </a:p>
        </p:txBody>
      </p:sp>
      <p:sp>
        <p:nvSpPr>
          <p:cNvPr id="28" name="TextBox 27"/>
          <p:cNvSpPr txBox="1"/>
          <p:nvPr/>
        </p:nvSpPr>
        <p:spPr>
          <a:xfrm>
            <a:off x="3440862" y="5595411"/>
            <a:ext cx="1548000" cy="1152000"/>
          </a:xfrm>
          <a:prstGeom prst="rect">
            <a:avLst/>
          </a:prstGeom>
          <a:noFill/>
          <a:ln>
            <a:solidFill>
              <a:schemeClr val="tx1"/>
            </a:solidFill>
          </a:ln>
        </p:spPr>
        <p:txBody>
          <a:bodyPr wrap="square" rtlCol="0">
            <a:normAutofit fontScale="92500"/>
          </a:bodyPr>
          <a:lstStyle/>
          <a:p>
            <a:r>
              <a:rPr lang="en-GB" sz="1000" b="1" u="sng" dirty="0"/>
              <a:t>RE</a:t>
            </a:r>
          </a:p>
          <a:p>
            <a:r>
              <a:rPr lang="en-GB" sz="1000" dirty="0"/>
              <a:t>We will ask the Big Question: Can we live by the values of Jesus in the 21</a:t>
            </a:r>
            <a:r>
              <a:rPr lang="en-GB" sz="1000" baseline="30000" dirty="0"/>
              <a:t>st</a:t>
            </a:r>
            <a:r>
              <a:rPr lang="en-GB" sz="1000" dirty="0"/>
              <a:t> century? We will look at the concepts of fairness, greed, generosity and forgiveness.</a:t>
            </a:r>
          </a:p>
          <a:p>
            <a:endParaRPr lang="en-GB" sz="1200" b="1" u="sng" dirty="0"/>
          </a:p>
          <a:p>
            <a:endParaRPr lang="en-GB" sz="1200" b="1" u="sng" dirty="0"/>
          </a:p>
        </p:txBody>
      </p:sp>
      <p:sp>
        <p:nvSpPr>
          <p:cNvPr id="29" name="TextBox 28"/>
          <p:cNvSpPr txBox="1"/>
          <p:nvPr/>
        </p:nvSpPr>
        <p:spPr>
          <a:xfrm>
            <a:off x="3440862" y="4381358"/>
            <a:ext cx="1548000" cy="1152000"/>
          </a:xfrm>
          <a:prstGeom prst="rect">
            <a:avLst/>
          </a:prstGeom>
          <a:noFill/>
          <a:ln>
            <a:solidFill>
              <a:schemeClr val="tx1"/>
            </a:solidFill>
          </a:ln>
        </p:spPr>
        <p:txBody>
          <a:bodyPr wrap="square" rtlCol="0">
            <a:normAutofit/>
          </a:bodyPr>
          <a:lstStyle/>
          <a:p>
            <a:r>
              <a:rPr lang="en-GB" sz="1000" b="1" u="sng" dirty="0"/>
              <a:t>Languages</a:t>
            </a:r>
          </a:p>
          <a:p>
            <a:r>
              <a:rPr lang="en-GB" sz="1000" dirty="0"/>
              <a:t>We will be learning about World War 2 in </a:t>
            </a:r>
          </a:p>
          <a:p>
            <a:r>
              <a:rPr lang="en-GB" sz="1000" dirty="0"/>
              <a:t>French, looking at adjectives and verbs. </a:t>
            </a:r>
          </a:p>
          <a:p>
            <a:endParaRPr lang="en-GB" sz="1200" dirty="0"/>
          </a:p>
          <a:p>
            <a:endParaRPr lang="en-GB" sz="1200" dirty="0"/>
          </a:p>
          <a:p>
            <a:endParaRPr lang="en-GB" sz="1200" dirty="0"/>
          </a:p>
          <a:p>
            <a:endParaRPr lang="en-GB" sz="1200" dirty="0"/>
          </a:p>
        </p:txBody>
      </p:sp>
      <p:sp>
        <p:nvSpPr>
          <p:cNvPr id="30" name="TextBox 29"/>
          <p:cNvSpPr txBox="1"/>
          <p:nvPr/>
        </p:nvSpPr>
        <p:spPr>
          <a:xfrm>
            <a:off x="1788048" y="5627254"/>
            <a:ext cx="1548000" cy="1152000"/>
          </a:xfrm>
          <a:prstGeom prst="rect">
            <a:avLst/>
          </a:prstGeom>
          <a:noFill/>
          <a:ln>
            <a:solidFill>
              <a:schemeClr val="tx1"/>
            </a:solidFill>
          </a:ln>
        </p:spPr>
        <p:txBody>
          <a:bodyPr wrap="square" rtlCol="0">
            <a:normAutofit/>
          </a:bodyPr>
          <a:lstStyle/>
          <a:p>
            <a:r>
              <a:rPr lang="en-GB" sz="1000" b="1" u="sng" dirty="0"/>
              <a:t>PE</a:t>
            </a:r>
          </a:p>
          <a:p>
            <a:r>
              <a:rPr lang="en-GB" sz="1000" dirty="0"/>
              <a:t>In PE we will be doing dance with an emphasis on improved skills</a:t>
            </a:r>
          </a:p>
          <a:p>
            <a:r>
              <a:rPr lang="en-GB" sz="1000" dirty="0"/>
              <a:t>and teamwork.</a:t>
            </a:r>
          </a:p>
        </p:txBody>
      </p:sp>
      <p:sp>
        <p:nvSpPr>
          <p:cNvPr id="31" name="TextBox 30"/>
          <p:cNvSpPr txBox="1"/>
          <p:nvPr/>
        </p:nvSpPr>
        <p:spPr>
          <a:xfrm>
            <a:off x="1788048" y="4384658"/>
            <a:ext cx="1548000" cy="1152000"/>
          </a:xfrm>
          <a:prstGeom prst="rect">
            <a:avLst/>
          </a:prstGeom>
          <a:noFill/>
          <a:ln>
            <a:solidFill>
              <a:schemeClr val="tx1"/>
            </a:solidFill>
          </a:ln>
        </p:spPr>
        <p:txBody>
          <a:bodyPr wrap="square" rtlCol="0">
            <a:noAutofit/>
          </a:bodyPr>
          <a:lstStyle/>
          <a:p>
            <a:r>
              <a:rPr lang="en-GB" sz="1000" b="1" u="sng" dirty="0"/>
              <a:t>Art/DT</a:t>
            </a:r>
          </a:p>
          <a:p>
            <a:r>
              <a:rPr lang="en-GB" sz="1000" dirty="0"/>
              <a:t>In art we will look at the work of the artist Lowry and create World War 2 paintings. In D&amp;T </a:t>
            </a:r>
            <a:r>
              <a:rPr lang="en-US" sz="1000" dirty="0"/>
              <a:t>we will make and strengthen a parachute.</a:t>
            </a:r>
          </a:p>
        </p:txBody>
      </p:sp>
      <p:sp>
        <p:nvSpPr>
          <p:cNvPr id="32" name="TextBox 31"/>
          <p:cNvSpPr txBox="1"/>
          <p:nvPr/>
        </p:nvSpPr>
        <p:spPr>
          <a:xfrm>
            <a:off x="152674" y="5620654"/>
            <a:ext cx="1548000" cy="1152000"/>
          </a:xfrm>
          <a:prstGeom prst="rect">
            <a:avLst/>
          </a:prstGeom>
          <a:noFill/>
          <a:ln>
            <a:solidFill>
              <a:schemeClr val="tx1"/>
            </a:solidFill>
          </a:ln>
        </p:spPr>
        <p:txBody>
          <a:bodyPr wrap="square" rtlCol="0">
            <a:normAutofit/>
          </a:bodyPr>
          <a:lstStyle/>
          <a:p>
            <a:r>
              <a:rPr lang="en-GB" sz="1000" b="1" u="sng" dirty="0"/>
              <a:t>Computing</a:t>
            </a:r>
          </a:p>
          <a:p>
            <a:r>
              <a:rPr lang="en-GB" sz="1000" dirty="0"/>
              <a:t>In computing we will learn about photography. We will take selfies and create self portraits.</a:t>
            </a:r>
          </a:p>
          <a:p>
            <a:endParaRPr lang="en-GB" sz="1200" dirty="0"/>
          </a:p>
          <a:p>
            <a:endParaRPr lang="en-GB" sz="1200" dirty="0"/>
          </a:p>
          <a:p>
            <a:endParaRPr lang="en-GB" sz="1200" dirty="0"/>
          </a:p>
        </p:txBody>
      </p:sp>
      <p:sp>
        <p:nvSpPr>
          <p:cNvPr id="33" name="TextBox 32"/>
          <p:cNvSpPr txBox="1"/>
          <p:nvPr/>
        </p:nvSpPr>
        <p:spPr>
          <a:xfrm>
            <a:off x="152674" y="4381358"/>
            <a:ext cx="1548000" cy="1152000"/>
          </a:xfrm>
          <a:prstGeom prst="rect">
            <a:avLst/>
          </a:prstGeom>
          <a:noFill/>
          <a:ln>
            <a:solidFill>
              <a:schemeClr val="tx1"/>
            </a:solidFill>
          </a:ln>
        </p:spPr>
        <p:txBody>
          <a:bodyPr wrap="square" rtlCol="0">
            <a:normAutofit/>
          </a:bodyPr>
          <a:lstStyle/>
          <a:p>
            <a:r>
              <a:rPr lang="en-GB" sz="1000" b="1" u="sng" dirty="0"/>
              <a:t>Music</a:t>
            </a:r>
          </a:p>
          <a:p>
            <a:r>
              <a:rPr lang="en-GB" sz="1000" dirty="0"/>
              <a:t>In music we will study war time music and create our own songs. We will use Vera Lynn and her song We will meet again. </a:t>
            </a:r>
          </a:p>
          <a:p>
            <a:endParaRPr lang="en-GB" sz="1200" dirty="0"/>
          </a:p>
          <a:p>
            <a:endParaRPr lang="en-GB" sz="1200" dirty="0"/>
          </a:p>
        </p:txBody>
      </p:sp>
      <p:pic>
        <p:nvPicPr>
          <p:cNvPr id="34" name="Picture 32" descr="Image result for clipart p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868048" y="6264877"/>
            <a:ext cx="468000" cy="40663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4" descr="People Talking Images"/>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85820" y="5218765"/>
            <a:ext cx="426506" cy="31988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6" descr="File:Religion icon.svg - Wikimedia Commons"/>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599073" y="6463293"/>
            <a:ext cx="315687" cy="2841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6" descr="clipart music notes"/>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352020" y="5291594"/>
            <a:ext cx="351000" cy="351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8" descr="clipart compute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263166" y="6405034"/>
            <a:ext cx="358488" cy="28104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Clip art Activities Painting "/>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56488" y="5363145"/>
            <a:ext cx="379560" cy="32642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814B37D-64F7-4BBC-A360-74A64115323E}"/>
              </a:ext>
            </a:extLst>
          </p:cNvPr>
          <p:cNvSpPr/>
          <p:nvPr/>
        </p:nvSpPr>
        <p:spPr>
          <a:xfrm>
            <a:off x="6672960" y="318082"/>
            <a:ext cx="427635" cy="397130"/>
          </a:xfrm>
          <a:prstGeom prst="rect">
            <a:avLst/>
          </a:prstGeom>
          <a:solidFill>
            <a:schemeClr val="bg1"/>
          </a:solid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41" name="TextBox 40">
            <a:extLst>
              <a:ext uri="{FF2B5EF4-FFF2-40B4-BE49-F238E27FC236}">
                <a16:creationId xmlns:a16="http://schemas.microsoft.com/office/drawing/2014/main" id="{152C75B9-0469-4005-A525-F090CC38E6E4}"/>
              </a:ext>
            </a:extLst>
          </p:cNvPr>
          <p:cNvSpPr txBox="1"/>
          <p:nvPr/>
        </p:nvSpPr>
        <p:spPr>
          <a:xfrm>
            <a:off x="5441979" y="122181"/>
            <a:ext cx="2584644" cy="1037068"/>
          </a:xfrm>
          <a:prstGeom prst="rect">
            <a:avLst/>
          </a:prstGeom>
          <a:noFill/>
          <a:ln w="57150">
            <a:solidFill>
              <a:srgbClr val="FFC000"/>
            </a:solidFill>
          </a:ln>
        </p:spPr>
        <p:txBody>
          <a:bodyPr wrap="square" lIns="91440" tIns="45720" rIns="91440" bIns="45720" rtlCol="0" anchor="t">
            <a:normAutofit/>
          </a:bodyPr>
          <a:lstStyle/>
          <a:p>
            <a:r>
              <a:rPr lang="en-GB" sz="1200" b="1" u="sng" dirty="0">
                <a:cs typeface="Calibri"/>
              </a:rPr>
              <a:t>Key Dates</a:t>
            </a:r>
          </a:p>
          <a:p>
            <a:r>
              <a:rPr lang="en-GB" sz="800" b="1" dirty="0"/>
              <a:t>Fri 13</a:t>
            </a:r>
            <a:r>
              <a:rPr lang="en-GB" sz="800" b="1" baseline="30000" dirty="0"/>
              <a:t>th </a:t>
            </a:r>
            <a:r>
              <a:rPr lang="en-GB" sz="800" b="1" dirty="0"/>
              <a:t>January - Aiming High Day</a:t>
            </a:r>
          </a:p>
          <a:p>
            <a:r>
              <a:rPr lang="en-GB" sz="800" b="1" dirty="0"/>
              <a:t>Sun 22</a:t>
            </a:r>
            <a:r>
              <a:rPr lang="en-GB" sz="800" b="1" baseline="30000" dirty="0"/>
              <a:t>nd</a:t>
            </a:r>
            <a:r>
              <a:rPr lang="en-GB" sz="800" b="1" dirty="0"/>
              <a:t> January -  Chinese New Year</a:t>
            </a:r>
          </a:p>
          <a:p>
            <a:r>
              <a:rPr lang="en-GB" sz="800" b="1" dirty="0"/>
              <a:t>Tues 21</a:t>
            </a:r>
            <a:r>
              <a:rPr lang="en-GB" sz="800" b="1" baseline="30000" dirty="0"/>
              <a:t>st</a:t>
            </a:r>
            <a:r>
              <a:rPr lang="en-GB" sz="800" b="1" dirty="0"/>
              <a:t> January - Shrove Tuesday </a:t>
            </a:r>
            <a:endParaRPr lang="en-GB" sz="1200" dirty="0"/>
          </a:p>
        </p:txBody>
      </p:sp>
      <p:pic>
        <p:nvPicPr>
          <p:cNvPr id="5" name="Picture 4">
            <a:extLst>
              <a:ext uri="{FF2B5EF4-FFF2-40B4-BE49-F238E27FC236}">
                <a16:creationId xmlns:a16="http://schemas.microsoft.com/office/drawing/2014/main" id="{8B7FB7BF-2A8E-4CDA-918E-068AF8618990}"/>
              </a:ext>
            </a:extLst>
          </p:cNvPr>
          <p:cNvPicPr>
            <a:picLocks noChangeAspect="1"/>
          </p:cNvPicPr>
          <p:nvPr/>
        </p:nvPicPr>
        <p:blipFill>
          <a:blip r:embed="rId15"/>
          <a:stretch>
            <a:fillRect/>
          </a:stretch>
        </p:blipFill>
        <p:spPr>
          <a:xfrm rot="1040955">
            <a:off x="2874990" y="109207"/>
            <a:ext cx="654060" cy="998533"/>
          </a:xfrm>
          <a:prstGeom prst="rect">
            <a:avLst/>
          </a:prstGeom>
        </p:spPr>
      </p:pic>
    </p:spTree>
    <p:extLst>
      <p:ext uri="{BB962C8B-B14F-4D97-AF65-F5344CB8AC3E}">
        <p14:creationId xmlns:p14="http://schemas.microsoft.com/office/powerpoint/2010/main" val="33258937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9841A3B4828A5458F81D5ADD5552E17" ma:contentTypeVersion="16" ma:contentTypeDescription="Create a new document." ma:contentTypeScope="" ma:versionID="daebfd88e3513e877962b8da23dd7de5">
  <xsd:schema xmlns:xsd="http://www.w3.org/2001/XMLSchema" xmlns:xs="http://www.w3.org/2001/XMLSchema" xmlns:p="http://schemas.microsoft.com/office/2006/metadata/properties" xmlns:ns2="69fa2c03-a6a1-4d99-b013-a143e33b5e6e" xmlns:ns3="37619c55-af75-4643-a367-1a4675ee2a0f" targetNamespace="http://schemas.microsoft.com/office/2006/metadata/properties" ma:root="true" ma:fieldsID="b51d199d71256e3b0e450cadbef69b9f" ns2:_="" ns3:_="">
    <xsd:import namespace="69fa2c03-a6a1-4d99-b013-a143e33b5e6e"/>
    <xsd:import namespace="37619c55-af75-4643-a367-1a4675ee2a0f"/>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fa2c03-a6a1-4d99-b013-a143e33b5e6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4b8025b3-5467-46d1-8877-209ac0a8e35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7619c55-af75-4643-a367-1a4675ee2a0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fd6ff85-12aa-4589-a971-2e11244584fb}" ma:internalName="TaxCatchAll" ma:showField="CatchAllData" ma:web="37619c55-af75-4643-a367-1a4675ee2a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7619c55-af75-4643-a367-1a4675ee2a0f">
      <UserInfo>
        <DisplayName/>
        <AccountId xsi:nil="true"/>
        <AccountType/>
      </UserInfo>
    </SharedWithUsers>
    <lcf76f155ced4ddcb4097134ff3c332f xmlns="69fa2c03-a6a1-4d99-b013-a143e33b5e6e">
      <Terms xmlns="http://schemas.microsoft.com/office/infopath/2007/PartnerControls"/>
    </lcf76f155ced4ddcb4097134ff3c332f>
    <TaxCatchAll xmlns="37619c55-af75-4643-a367-1a4675ee2a0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A44409-9184-4F14-BBAA-2C470DC074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fa2c03-a6a1-4d99-b013-a143e33b5e6e"/>
    <ds:schemaRef ds:uri="37619c55-af75-4643-a367-1a4675ee2a0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15458E-BD07-40FB-92E1-A46243748253}">
  <ds:schemaRefs>
    <ds:schemaRef ds:uri="http://purl.org/dc/terms/"/>
    <ds:schemaRef ds:uri="37619c55-af75-4643-a367-1a4675ee2a0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69fa2c03-a6a1-4d99-b013-a143e33b5e6e"/>
    <ds:schemaRef ds:uri="http://www.w3.org/XML/1998/namespace"/>
    <ds:schemaRef ds:uri="http://purl.org/dc/dcmitype/"/>
  </ds:schemaRefs>
</ds:datastoreItem>
</file>

<file path=customXml/itemProps3.xml><?xml version="1.0" encoding="utf-8"?>
<ds:datastoreItem xmlns:ds="http://schemas.openxmlformats.org/officeDocument/2006/customXml" ds:itemID="{0A701C77-9EAE-4386-96CE-0CBCE8A98DB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186</TotalTime>
  <Words>593</Words>
  <Application>Microsoft Office PowerPoint</Application>
  <PresentationFormat>A4 Paper (210x297 mm)</PresentationFormat>
  <Paragraphs>74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Pear Tree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Bethell</dc:creator>
  <cp:lastModifiedBy>Parminder Belleh</cp:lastModifiedBy>
  <cp:revision>22</cp:revision>
  <cp:lastPrinted>2018-09-17T09:11:31Z</cp:lastPrinted>
  <dcterms:created xsi:type="dcterms:W3CDTF">2018-07-24T06:56:38Z</dcterms:created>
  <dcterms:modified xsi:type="dcterms:W3CDTF">2023-01-16T21:13:41Z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0x010100D9841A3B4828A5458F81D5ADD5552E17</vt:lpwstr>
  </property>
  <property fmtid="{D5CDD505-2E9C-101B-9397-08002B2CF9AE}" pid="3" name="Order">
    <vt:r8>46200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ComplianceAssetId">
    <vt:lpwstr/>
  </property>
  <property fmtid="{D5CDD505-2E9C-101B-9397-08002B2CF9AE}" pid="8" name="TemplateUrl">
    <vt:lpwstr/>
  </property>
  <property fmtid="{D5CDD505-2E9C-101B-9397-08002B2CF9AE}" pid="9" name="MediaServiceImageTags">
    <vt:lpwstr/>
  </property>
</Properties>
</file>