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9" r:id="rId5"/>
  </p:sldIdLst>
  <p:sldSz cx="9906000" cy="6858000" type="A4"/>
  <p:notesSz cx="6797675" cy="9982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13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5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4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913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05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34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71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45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0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1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82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AD41F-09B1-4664-B259-E7D232A5C9D8}" type="datetimeFigureOut">
              <a:rPr lang="en-GB" smtClean="0"/>
              <a:t>10/09/2021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0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gif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7" y="81879"/>
            <a:ext cx="1088550" cy="10885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3675" y="4417139"/>
            <a:ext cx="4681833" cy="233027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u="sng"/>
              <a:t>Home Learning</a:t>
            </a:r>
          </a:p>
          <a:p>
            <a:r>
              <a:rPr lang="en-GB" sz="1300"/>
              <a:t>You should be completing these tasks at least </a:t>
            </a:r>
            <a:r>
              <a:rPr lang="en-GB" sz="1300" b="1"/>
              <a:t>3 times </a:t>
            </a:r>
            <a:r>
              <a:rPr lang="en-GB" sz="1300"/>
              <a:t>a week. These are all key parts of your learning jigsaw.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/>
              <a:t>Practising your times tables and number facts (TT </a:t>
            </a:r>
            <a:r>
              <a:rPr lang="en-GB" sz="1300" err="1"/>
              <a:t>Rockstars</a:t>
            </a:r>
            <a:r>
              <a:rPr lang="en-GB" sz="130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/>
              <a:t>Practising your spellings (Spelling Shed)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/>
              <a:t>Learning facts from your Knowledge Organisers (Showbie)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/>
              <a:t>Reading – this should be done </a:t>
            </a:r>
            <a:r>
              <a:rPr lang="en-GB" sz="1300" b="1"/>
              <a:t>every day </a:t>
            </a:r>
            <a:r>
              <a:rPr lang="en-GB" sz="1300"/>
              <a:t>(Bug Club)</a:t>
            </a:r>
            <a:endParaRPr lang="en-GB" sz="1300" b="1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300" b="1"/>
          </a:p>
          <a:p>
            <a:r>
              <a:rPr lang="en-GB" sz="1300"/>
              <a:t>Your teacher might give you extra learning to be completed at home, for example, a creative task or piece of writing. These can be completed in your jigsaw book too.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9150" y="289130"/>
            <a:ext cx="2497211" cy="85216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60187" y="114636"/>
            <a:ext cx="2102429" cy="9936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Reading</a:t>
            </a:r>
          </a:p>
          <a:p>
            <a:r>
              <a:rPr lang="en-GB" sz="1200" dirty="0"/>
              <a:t>Escape from </a:t>
            </a:r>
          </a:p>
          <a:p>
            <a:r>
              <a:rPr lang="en-GB" sz="1200" dirty="0"/>
              <a:t>Pompeii by</a:t>
            </a:r>
          </a:p>
          <a:p>
            <a:r>
              <a:rPr lang="en-GB" sz="1200" dirty="0"/>
              <a:t>Christina Balit.</a:t>
            </a: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3" name="Rectangle 12"/>
          <p:cNvSpPr/>
          <p:nvPr/>
        </p:nvSpPr>
        <p:spPr>
          <a:xfrm>
            <a:off x="3725379" y="24792"/>
            <a:ext cx="1610972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Year 5</a:t>
            </a:r>
          </a:p>
          <a:p>
            <a:pPr algn="ctr"/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Autumn 1 </a:t>
            </a:r>
            <a:endParaRPr lang="en-US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6729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300" b="1" u="sng" dirty="0"/>
              <a:t>Writing</a:t>
            </a:r>
          </a:p>
          <a:p>
            <a:r>
              <a:rPr lang="en-GB" sz="1200" dirty="0"/>
              <a:t>We will write:</a:t>
            </a:r>
          </a:p>
          <a:p>
            <a:r>
              <a:rPr lang="en-GB" sz="1400" dirty="0"/>
              <a:t> </a:t>
            </a:r>
            <a:r>
              <a:rPr lang="en-GB" sz="1200" dirty="0"/>
              <a:t>A story about Mount Vesuvius erupting explaining what it would have been like to have been there.</a:t>
            </a:r>
          </a:p>
          <a:p>
            <a:r>
              <a:rPr lang="en-GB" sz="1200" dirty="0"/>
              <a:t>Write fact files on</a:t>
            </a:r>
          </a:p>
          <a:p>
            <a:r>
              <a:rPr lang="en-GB" sz="1200" dirty="0"/>
              <a:t>volcanoes.</a:t>
            </a:r>
          </a:p>
          <a:p>
            <a:endParaRPr lang="en-GB" sz="1300" dirty="0"/>
          </a:p>
        </p:txBody>
      </p:sp>
      <p:pic>
        <p:nvPicPr>
          <p:cNvPr id="16" name="Picture 20" descr="Notepad  Clip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24" y="2511899"/>
            <a:ext cx="407338" cy="40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906146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Maths</a:t>
            </a:r>
          </a:p>
          <a:p>
            <a:r>
              <a:rPr lang="en-GB" sz="1200" dirty="0"/>
              <a:t>In maths we will:</a:t>
            </a:r>
          </a:p>
          <a:p>
            <a:r>
              <a:rPr lang="en-GB" sz="1200" dirty="0"/>
              <a:t>Improve speed through </a:t>
            </a:r>
          </a:p>
          <a:p>
            <a:r>
              <a:rPr lang="en-GB" sz="1200" dirty="0"/>
              <a:t>daily arithmetic practise.</a:t>
            </a:r>
          </a:p>
          <a:p>
            <a:r>
              <a:rPr lang="en-GB" sz="1200" dirty="0"/>
              <a:t>Recognise the place value of each digit in a six digit number.</a:t>
            </a:r>
          </a:p>
          <a:p>
            <a:r>
              <a:rPr lang="en-GB" sz="1200" dirty="0"/>
              <a:t>Add two 6 digit numbers and subtract up to 6 digit numbers.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18" name="Picture 14" descr="Math Clip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861" y="1326141"/>
            <a:ext cx="468000" cy="42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>
            <a:spLocks noChangeAspect="1"/>
          </p:cNvSpPr>
          <p:nvPr/>
        </p:nvSpPr>
        <p:spPr>
          <a:xfrm>
            <a:off x="167319" y="3093733"/>
            <a:ext cx="324135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32500" lnSpcReduction="20000"/>
          </a:bodyPr>
          <a:lstStyle/>
          <a:p>
            <a:r>
              <a:rPr lang="en-GB" sz="3700" b="1" u="sng" dirty="0"/>
              <a:t>Science</a:t>
            </a:r>
          </a:p>
          <a:p>
            <a:r>
              <a:rPr lang="en-GB" sz="3700" dirty="0"/>
              <a:t> In science we are looking at how materials change state – from solid to liquid to gas.</a:t>
            </a:r>
          </a:p>
          <a:p>
            <a:r>
              <a:rPr lang="en-GB" sz="3700" dirty="0"/>
              <a:t>We will also be looking at how some changes are reversible -  like the </a:t>
            </a:r>
          </a:p>
          <a:p>
            <a:r>
              <a:rPr lang="en-GB" sz="3700" dirty="0"/>
              <a:t>water cycle -  and some are irreversible like </a:t>
            </a:r>
          </a:p>
          <a:p>
            <a:r>
              <a:rPr lang="en-GB" sz="3700" dirty="0"/>
              <a:t>frying an egg.</a:t>
            </a:r>
          </a:p>
          <a:p>
            <a:pPr>
              <a:lnSpc>
                <a:spcPct val="120000"/>
              </a:lnSpc>
            </a:pPr>
            <a:endParaRPr lang="en-GB" sz="3700" dirty="0"/>
          </a:p>
          <a:p>
            <a:endParaRPr lang="en-GB" sz="15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0" name="Picture 4" descr="Scienc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5258" y="3899051"/>
            <a:ext cx="280790" cy="330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470765" y="3084692"/>
            <a:ext cx="3241352" cy="12093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History</a:t>
            </a:r>
          </a:p>
          <a:p>
            <a:r>
              <a:rPr lang="en-GB" sz="1200" dirty="0"/>
              <a:t>In history we will learn about the history of </a:t>
            </a:r>
          </a:p>
          <a:p>
            <a:r>
              <a:rPr lang="en-GB" sz="1200" dirty="0"/>
              <a:t>the Romans and how they how they shaped Britain today.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2" name="Picture 6" descr="Image result for clipart histor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570" y="3807335"/>
            <a:ext cx="1293218" cy="28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774211" y="3093732"/>
            <a:ext cx="3034808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Geography</a:t>
            </a:r>
          </a:p>
          <a:p>
            <a:r>
              <a:rPr lang="en-GB" sz="1200" dirty="0"/>
              <a:t>In geography we will learn about countries surrounding Italy, find the city of Pompeii on a map and locate Mount Vesuvius the volcano which erupted over Pompeii.</a:t>
            </a:r>
          </a:p>
          <a:p>
            <a:r>
              <a:rPr lang="en-GB" sz="1200" dirty="0"/>
              <a:t> 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4" name="Picture 12" descr="World earth clip art free clipart images wikiclipart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63938" y="3860787"/>
            <a:ext cx="423654" cy="40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635563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300" b="1" u="sng" dirty="0"/>
              <a:t>PSHE and RHE</a:t>
            </a:r>
          </a:p>
          <a:p>
            <a:r>
              <a:rPr lang="en-GB" sz="1300" dirty="0"/>
              <a:t>In PSHE we are focusing on ‘Being me in my world’. We will set goals, look at our rights and responsibilities and our </a:t>
            </a:r>
          </a:p>
          <a:p>
            <a:r>
              <a:rPr lang="en-GB" sz="1300" dirty="0"/>
              <a:t>role in the community and the</a:t>
            </a:r>
          </a:p>
          <a:p>
            <a:r>
              <a:rPr lang="en-GB" sz="1300" dirty="0"/>
              <a:t>wider world.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6" name="Picture 16" descr="http://www.elmwood-inf.croydon.sch.uk/wp-content/uploads/psh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509" y="2511899"/>
            <a:ext cx="437593" cy="43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07045" y="122181"/>
            <a:ext cx="1668463" cy="28931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PE Kits </a:t>
            </a:r>
          </a:p>
          <a:p>
            <a:r>
              <a:rPr lang="en-GB" sz="1300" dirty="0"/>
              <a:t>Our PE days are: </a:t>
            </a:r>
            <a:r>
              <a:rPr lang="en-GB" sz="1300" dirty="0">
                <a:solidFill>
                  <a:srgbClr val="FF0000"/>
                </a:solidFill>
              </a:rPr>
              <a:t>Monday </a:t>
            </a:r>
            <a:r>
              <a:rPr lang="en-GB" sz="1300" dirty="0"/>
              <a:t>and</a:t>
            </a:r>
            <a:r>
              <a:rPr lang="en-GB" sz="1300" dirty="0">
                <a:solidFill>
                  <a:srgbClr val="FF0000"/>
                </a:solidFill>
              </a:rPr>
              <a:t> Wednesday. </a:t>
            </a:r>
            <a:r>
              <a:rPr lang="en-GB" sz="1300" dirty="0"/>
              <a:t>Children can come into school wearing the correct PE kit: Blue sweatshirt, white polo shirt or T-shirt, black jogging bottoms / leggings or shorts and plain black trainers.</a:t>
            </a:r>
          </a:p>
          <a:p>
            <a:endParaRPr lang="en-GB" sz="1300" dirty="0"/>
          </a:p>
        </p:txBody>
      </p:sp>
      <p:sp>
        <p:nvSpPr>
          <p:cNvPr id="27" name="TextBox 26"/>
          <p:cNvSpPr txBox="1"/>
          <p:nvPr/>
        </p:nvSpPr>
        <p:spPr>
          <a:xfrm>
            <a:off x="5411717" y="104226"/>
            <a:ext cx="2584644" cy="103706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/>
              <a:t>Websites to Help</a:t>
            </a:r>
          </a:p>
          <a:p>
            <a:endParaRPr lang="en-GB" sz="1200"/>
          </a:p>
          <a:p>
            <a:endParaRPr lang="en-GB" sz="1200"/>
          </a:p>
          <a:p>
            <a:endParaRPr lang="en-GB" sz="1200"/>
          </a:p>
        </p:txBody>
      </p:sp>
      <p:sp>
        <p:nvSpPr>
          <p:cNvPr id="28" name="TextBox 27"/>
          <p:cNvSpPr txBox="1"/>
          <p:nvPr/>
        </p:nvSpPr>
        <p:spPr>
          <a:xfrm>
            <a:off x="3440862" y="5595411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 dirty="0"/>
              <a:t>RE</a:t>
            </a:r>
          </a:p>
          <a:p>
            <a:r>
              <a:rPr lang="en-GB" sz="1200" dirty="0"/>
              <a:t>We will learn about  differences in religions </a:t>
            </a:r>
          </a:p>
          <a:p>
            <a:r>
              <a:rPr lang="en-GB" sz="1200" dirty="0"/>
              <a:t>celebrated in </a:t>
            </a:r>
          </a:p>
          <a:p>
            <a:r>
              <a:rPr lang="en-GB" sz="1200" dirty="0"/>
              <a:t>school.</a:t>
            </a:r>
          </a:p>
          <a:p>
            <a:endParaRPr lang="en-GB" sz="1200" b="1" u="sng" dirty="0"/>
          </a:p>
          <a:p>
            <a:endParaRPr lang="en-GB" sz="1200" b="1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3440862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Languages</a:t>
            </a:r>
          </a:p>
          <a:p>
            <a:r>
              <a:rPr lang="en-GB" sz="1200" dirty="0"/>
              <a:t>We will be learning about classroom equipment in </a:t>
            </a:r>
          </a:p>
          <a:p>
            <a:r>
              <a:rPr lang="en-GB" sz="1200" dirty="0"/>
              <a:t>French.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1788048" y="56272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 dirty="0"/>
              <a:t>PE</a:t>
            </a:r>
          </a:p>
          <a:p>
            <a:r>
              <a:rPr lang="en-GB" sz="1200" dirty="0"/>
              <a:t>In PE we will be playing rugby with an emphasis on improved skills</a:t>
            </a:r>
          </a:p>
          <a:p>
            <a:r>
              <a:rPr lang="en-GB" sz="1200" dirty="0"/>
              <a:t>and teamwork 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788048" y="43846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 dirty="0"/>
              <a:t>Art/DT</a:t>
            </a:r>
          </a:p>
          <a:p>
            <a:r>
              <a:rPr lang="en-GB" sz="1200" dirty="0"/>
              <a:t>In art we will learn about mosaics and</a:t>
            </a:r>
          </a:p>
          <a:p>
            <a:r>
              <a:rPr lang="en-GB" sz="1200" dirty="0"/>
              <a:t>make a</a:t>
            </a:r>
          </a:p>
          <a:p>
            <a:r>
              <a:rPr lang="en-GB" sz="1200" dirty="0"/>
              <a:t>pizza as part of</a:t>
            </a:r>
          </a:p>
          <a:p>
            <a:r>
              <a:rPr lang="en-GB" sz="1200" dirty="0"/>
              <a:t>DT.</a:t>
            </a:r>
          </a:p>
          <a:p>
            <a:endParaRPr lang="en-GB" sz="1200" dirty="0"/>
          </a:p>
        </p:txBody>
      </p:sp>
      <p:sp>
        <p:nvSpPr>
          <p:cNvPr id="32" name="TextBox 31"/>
          <p:cNvSpPr txBox="1"/>
          <p:nvPr/>
        </p:nvSpPr>
        <p:spPr>
          <a:xfrm>
            <a:off x="152674" y="56206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200" b="1" u="sng"/>
              <a:t>Computing</a:t>
            </a:r>
          </a:p>
          <a:p>
            <a:r>
              <a:rPr lang="en-GB" sz="1200"/>
              <a:t>In computing we will learn about safety and look at how to keep safe </a:t>
            </a:r>
          </a:p>
          <a:p>
            <a:r>
              <a:rPr lang="en-GB" sz="1200"/>
              <a:t>online.</a:t>
            </a:r>
          </a:p>
          <a:p>
            <a:endParaRPr lang="en-GB" sz="1200"/>
          </a:p>
          <a:p>
            <a:endParaRPr lang="en-GB" sz="1200"/>
          </a:p>
          <a:p>
            <a:endParaRPr lang="en-GB" sz="1200"/>
          </a:p>
        </p:txBody>
      </p:sp>
      <p:sp>
        <p:nvSpPr>
          <p:cNvPr id="33" name="TextBox 32"/>
          <p:cNvSpPr txBox="1"/>
          <p:nvPr/>
        </p:nvSpPr>
        <p:spPr>
          <a:xfrm>
            <a:off x="152674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200" b="1" u="sng" dirty="0"/>
              <a:t>Music</a:t>
            </a:r>
          </a:p>
          <a:p>
            <a:r>
              <a:rPr lang="en-GB" sz="1200" dirty="0"/>
              <a:t>In music we will learn about the history of</a:t>
            </a:r>
          </a:p>
          <a:p>
            <a:r>
              <a:rPr lang="en-GB" sz="1200" dirty="0"/>
              <a:t>Italian Folk music.</a:t>
            </a:r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34" name="Picture 32" descr="Image result for clipart p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820" y="6279624"/>
            <a:ext cx="468000" cy="406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People Talking Image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496" y="5112877"/>
            <a:ext cx="468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File:Religion icon.svg - Wikimedia Common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861" y="6279624"/>
            <a:ext cx="468000" cy="42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6" descr="clipart music note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234" y="5115456"/>
            <a:ext cx="351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8" descr="clipart computer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231" y="6340251"/>
            <a:ext cx="468000" cy="407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0" descr="Clip art Activities Painting 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820" y="5087137"/>
            <a:ext cx="468000" cy="40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B5095FF-CDD8-4FF3-A06C-1AA69530508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795926" y="215296"/>
            <a:ext cx="799454" cy="814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920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7619c55-af75-4643-a367-1a4675ee2a0f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41A3B4828A5458F81D5ADD5552E17" ma:contentTypeVersion="12" ma:contentTypeDescription="Create a new document." ma:contentTypeScope="" ma:versionID="479431871e1445bcc1245185abb43681">
  <xsd:schema xmlns:xsd="http://www.w3.org/2001/XMLSchema" xmlns:xs="http://www.w3.org/2001/XMLSchema" xmlns:p="http://schemas.microsoft.com/office/2006/metadata/properties" xmlns:ns2="69fa2c03-a6a1-4d99-b013-a143e33b5e6e" xmlns:ns3="37619c55-af75-4643-a367-1a4675ee2a0f" targetNamespace="http://schemas.microsoft.com/office/2006/metadata/properties" ma:root="true" ma:fieldsID="de4e09607faa2935ef17cec99ad137c8" ns2:_="" ns3:_="">
    <xsd:import namespace="69fa2c03-a6a1-4d99-b013-a143e33b5e6e"/>
    <xsd:import namespace="37619c55-af75-4643-a367-1a4675ee2a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fa2c03-a6a1-4d99-b013-a143e33b5e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19c55-af75-4643-a367-1a4675ee2a0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A701C77-9EAE-4386-96CE-0CBCE8A98D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15458E-BD07-40FB-92E1-A46243748253}">
  <ds:schemaRefs>
    <ds:schemaRef ds:uri="7fee7ba3-41f2-4a56-9c57-27338658045d"/>
    <ds:schemaRef ds:uri="84f521d7-fe4c-4e13-b8aa-812f224a270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37619c55-af75-4643-a367-1a4675ee2a0f"/>
  </ds:schemaRefs>
</ds:datastoreItem>
</file>

<file path=customXml/itemProps3.xml><?xml version="1.0" encoding="utf-8"?>
<ds:datastoreItem xmlns:ds="http://schemas.openxmlformats.org/officeDocument/2006/customXml" ds:itemID="{B2AC4489-9069-46FB-B832-833F07D158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fa2c03-a6a1-4d99-b013-a143e33b5e6e"/>
    <ds:schemaRef ds:uri="37619c55-af75-4643-a367-1a4675ee2a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451</Words>
  <Application>Microsoft Office PowerPoint</Application>
  <PresentationFormat>A4 Paper (210x297 mm)</PresentationFormat>
  <Paragraphs>89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Pear Tree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Bethell</dc:creator>
  <cp:lastModifiedBy>Darren Elliott</cp:lastModifiedBy>
  <cp:revision>2</cp:revision>
  <cp:lastPrinted>2018-09-17T09:11:31Z</cp:lastPrinted>
  <dcterms:created xsi:type="dcterms:W3CDTF">2018-07-24T06:56:38Z</dcterms:created>
  <dcterms:modified xsi:type="dcterms:W3CDTF">2021-09-10T17:32:20Z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0x010100D9841A3B4828A5458F81D5ADD5552E17</vt:lpwstr>
  </property>
  <property fmtid="{D5CDD505-2E9C-101B-9397-08002B2CF9AE}" pid="3" name="Order">
    <vt:r8>46200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ComplianceAssetId">
    <vt:lpwstr/>
  </property>
  <property fmtid="{D5CDD505-2E9C-101B-9397-08002B2CF9AE}" pid="8" name="TemplateUrl">
    <vt:lpwstr/>
  </property>
</Properties>
</file>